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3.xml" ContentType="application/vnd.openxmlformats-officedocument.presentationml.tags+xml"/>
  <Override PartName="/ppt/tags/tag24.xml" ContentType="application/vnd.openxmlformats-officedocument.presentationml.tag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5192" r:id="rId2"/>
    <p:sldId id="1270" r:id="rId3"/>
    <p:sldId id="1178" r:id="rId4"/>
    <p:sldId id="5199" r:id="rId5"/>
    <p:sldId id="5200" r:id="rId6"/>
    <p:sldId id="5202" r:id="rId7"/>
    <p:sldId id="5201" r:id="rId8"/>
    <p:sldId id="5210" r:id="rId9"/>
    <p:sldId id="5203" r:id="rId10"/>
    <p:sldId id="5207" r:id="rId11"/>
    <p:sldId id="5211" r:id="rId12"/>
    <p:sldId id="5218" r:id="rId13"/>
    <p:sldId id="5227" r:id="rId14"/>
    <p:sldId id="5193"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1B4"/>
    <a:srgbClr val="FF2F92"/>
    <a:srgbClr val="00CBCD"/>
    <a:srgbClr val="500000"/>
    <a:srgbClr val="700000"/>
    <a:srgbClr val="1E6B65"/>
    <a:srgbClr val="7118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řední sty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975"/>
    <p:restoredTop sz="94694"/>
  </p:normalViewPr>
  <p:slideViewPr>
    <p:cSldViewPr snapToGrid="0" snapToObjects="1">
      <p:cViewPr varScale="1">
        <p:scale>
          <a:sx n="93" d="100"/>
          <a:sy n="93" d="100"/>
        </p:scale>
        <p:origin x="1264" y="76"/>
      </p:cViewPr>
      <p:guideLst/>
    </p:cSldViewPr>
  </p:slideViewPr>
  <p:notesTextViewPr>
    <p:cViewPr>
      <p:scale>
        <a:sx n="1" d="1"/>
        <a:sy n="1" d="1"/>
      </p:scale>
      <p:origin x="0" y="0"/>
    </p:cViewPr>
  </p:notesTextViewPr>
  <p:sorterViewPr>
    <p:cViewPr varScale="1">
      <p:scale>
        <a:sx n="100" d="100"/>
        <a:sy n="100" d="100"/>
      </p:scale>
      <p:origin x="0" y="-14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06158357771261E-2"/>
          <c:y val="9.2948717948717952E-2"/>
          <c:w val="0.96187683284457481"/>
          <c:h val="0.87371794871794872"/>
        </c:manualLayout>
      </c:layout>
      <c:barChart>
        <c:barDir val="col"/>
        <c:grouping val="stacked"/>
        <c:varyColors val="0"/>
        <c:ser>
          <c:idx val="0"/>
          <c:order val="0"/>
          <c:spPr>
            <a:solidFill>
              <a:schemeClr val="accent1"/>
            </a:solidFill>
            <a:ln>
              <a:noFill/>
            </a:ln>
          </c:spPr>
          <c:invertIfNegative val="0"/>
          <c:dPt>
            <c:idx val="6"/>
            <c:invertIfNegative val="0"/>
            <c:bubble3D val="0"/>
            <c:spPr>
              <a:solidFill>
                <a:srgbClr val="969696"/>
              </a:solidFill>
              <a:ln>
                <a:noFill/>
              </a:ln>
            </c:spPr>
            <c:extLst>
              <c:ext xmlns:c16="http://schemas.microsoft.com/office/drawing/2014/chart" uri="{C3380CC4-5D6E-409C-BE32-E72D297353CC}">
                <c16:uniqueId val="{00000001-1970-47EF-B9A7-AFFF7C687CA8}"/>
              </c:ext>
            </c:extLst>
          </c:dPt>
          <c:dPt>
            <c:idx val="7"/>
            <c:invertIfNegative val="0"/>
            <c:bubble3D val="0"/>
            <c:spPr>
              <a:solidFill>
                <a:srgbClr val="969696"/>
              </a:solidFill>
              <a:ln>
                <a:noFill/>
              </a:ln>
            </c:spPr>
            <c:extLst>
              <c:ext xmlns:c16="http://schemas.microsoft.com/office/drawing/2014/chart" uri="{C3380CC4-5D6E-409C-BE32-E72D297353CC}">
                <c16:uniqueId val="{00000003-1970-47EF-B9A7-AFFF7C687CA8}"/>
              </c:ext>
            </c:extLst>
          </c:dPt>
          <c:dPt>
            <c:idx val="8"/>
            <c:invertIfNegative val="0"/>
            <c:bubble3D val="0"/>
            <c:spPr>
              <a:solidFill>
                <a:srgbClr val="969696"/>
              </a:solidFill>
              <a:ln>
                <a:noFill/>
              </a:ln>
            </c:spPr>
            <c:extLst>
              <c:ext xmlns:c16="http://schemas.microsoft.com/office/drawing/2014/chart" uri="{C3380CC4-5D6E-409C-BE32-E72D297353CC}">
                <c16:uniqueId val="{00000005-1970-47EF-B9A7-AFFF7C687CA8}"/>
              </c:ext>
            </c:extLst>
          </c:dPt>
          <c:dPt>
            <c:idx val="9"/>
            <c:invertIfNegative val="0"/>
            <c:bubble3D val="0"/>
            <c:spPr>
              <a:solidFill>
                <a:srgbClr val="969696"/>
              </a:solidFill>
              <a:ln>
                <a:noFill/>
              </a:ln>
            </c:spPr>
            <c:extLst>
              <c:ext xmlns:c16="http://schemas.microsoft.com/office/drawing/2014/chart" uri="{C3380CC4-5D6E-409C-BE32-E72D297353CC}">
                <c16:uniqueId val="{00000007-1970-47EF-B9A7-AFFF7C687CA8}"/>
              </c:ext>
            </c:extLst>
          </c:dPt>
          <c:dLbls>
            <c:dLbl>
              <c:idx val="0"/>
              <c:layout>
                <c:manualLayout>
                  <c:x val="0"/>
                  <c:y val="-0.4012820512820513"/>
                </c:manualLayout>
              </c:layout>
              <c:numFmt formatCode="#,##0&quot;k&quot;;&quot;-&quot;#,##0&quot;k&quot;" sourceLinked="0"/>
              <c:spPr>
                <a:noFill/>
                <a:ln>
                  <a:noFill/>
                </a:ln>
              </c:spPr>
              <c:txPr>
                <a:bodyPr wrap="none"/>
                <a:lstStyle/>
                <a:p>
                  <a:pPr>
                    <a:defRPr sz="1200">
                      <a:solidFill>
                        <a:srgbClr val="1E6B65"/>
                      </a:solidFill>
                      <a:latin typeface="Corbel"/>
                      <a:ea typeface="+mn-ea"/>
                      <a:cs typeface="Corbel"/>
                      <a:sym typeface="Corbel"/>
                    </a:defRPr>
                  </a:pPr>
                  <a:endParaRPr lang="cs-CZ"/>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970-47EF-B9A7-AFFF7C687CA8}"/>
                </c:ext>
              </c:extLst>
            </c:dLbl>
            <c:dLbl>
              <c:idx val="1"/>
              <c:layout>
                <c:manualLayout>
                  <c:x val="0"/>
                  <c:y val="-0.38974358974358975"/>
                </c:manualLayout>
              </c:layout>
              <c:numFmt formatCode="#,##0&quot;k&quot;;&quot;-&quot;#,##0&quot;k&quot;" sourceLinked="0"/>
              <c:spPr>
                <a:noFill/>
                <a:ln>
                  <a:noFill/>
                </a:ln>
              </c:spPr>
              <c:txPr>
                <a:bodyPr wrap="none"/>
                <a:lstStyle/>
                <a:p>
                  <a:pPr>
                    <a:defRPr sz="1200">
                      <a:solidFill>
                        <a:srgbClr val="1E6B65"/>
                      </a:solidFill>
                      <a:latin typeface="Corbel"/>
                      <a:ea typeface="+mn-ea"/>
                      <a:cs typeface="Corbel"/>
                      <a:sym typeface="Corbel"/>
                    </a:defRPr>
                  </a:pPr>
                  <a:endParaRPr lang="cs-CZ"/>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970-47EF-B9A7-AFFF7C687CA8}"/>
                </c:ext>
              </c:extLst>
            </c:dLbl>
            <c:dLbl>
              <c:idx val="2"/>
              <c:layout>
                <c:manualLayout>
                  <c:x val="0"/>
                  <c:y val="-0.42564102564102563"/>
                </c:manualLayout>
              </c:layout>
              <c:numFmt formatCode="#,##0&quot;k&quot;;&quot;-&quot;#,##0&quot;k&quot;" sourceLinked="0"/>
              <c:spPr>
                <a:noFill/>
                <a:ln>
                  <a:noFill/>
                </a:ln>
              </c:spPr>
              <c:txPr>
                <a:bodyPr wrap="none"/>
                <a:lstStyle/>
                <a:p>
                  <a:pPr>
                    <a:defRPr sz="1200">
                      <a:solidFill>
                        <a:srgbClr val="1E6B65"/>
                      </a:solidFill>
                      <a:latin typeface="Corbel"/>
                      <a:ea typeface="+mn-ea"/>
                      <a:cs typeface="Corbel"/>
                      <a:sym typeface="Corbel"/>
                    </a:defRPr>
                  </a:pPr>
                  <a:endParaRPr lang="cs-CZ"/>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970-47EF-B9A7-AFFF7C687CA8}"/>
                </c:ext>
              </c:extLst>
            </c:dLbl>
            <c:dLbl>
              <c:idx val="3"/>
              <c:layout>
                <c:manualLayout>
                  <c:x val="0"/>
                  <c:y val="-0.41730769230769232"/>
                </c:manualLayout>
              </c:layout>
              <c:numFmt formatCode="#,##0&quot;k&quot;;&quot;-&quot;#,##0&quot;k&quot;" sourceLinked="0"/>
              <c:spPr>
                <a:noFill/>
                <a:ln>
                  <a:noFill/>
                </a:ln>
              </c:spPr>
              <c:txPr>
                <a:bodyPr wrap="none"/>
                <a:lstStyle/>
                <a:p>
                  <a:pPr>
                    <a:defRPr sz="1200">
                      <a:solidFill>
                        <a:srgbClr val="1E6B65"/>
                      </a:solidFill>
                      <a:latin typeface="Corbel"/>
                      <a:ea typeface="+mn-ea"/>
                      <a:cs typeface="Corbel"/>
                      <a:sym typeface="Corbel"/>
                    </a:defRPr>
                  </a:pPr>
                  <a:endParaRPr lang="cs-CZ"/>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970-47EF-B9A7-AFFF7C687CA8}"/>
                </c:ext>
              </c:extLst>
            </c:dLbl>
            <c:dLbl>
              <c:idx val="4"/>
              <c:layout>
                <c:manualLayout>
                  <c:x val="0"/>
                  <c:y val="-0.42371794871794871"/>
                </c:manualLayout>
              </c:layout>
              <c:numFmt formatCode="#,##0&quot;k&quot;;&quot;-&quot;#,##0&quot;k&quot;" sourceLinked="0"/>
              <c:spPr>
                <a:noFill/>
                <a:ln>
                  <a:noFill/>
                </a:ln>
              </c:spPr>
              <c:txPr>
                <a:bodyPr wrap="none"/>
                <a:lstStyle/>
                <a:p>
                  <a:pPr>
                    <a:defRPr sz="1200">
                      <a:solidFill>
                        <a:srgbClr val="1E6B65"/>
                      </a:solidFill>
                      <a:latin typeface="Corbel"/>
                      <a:ea typeface="+mn-ea"/>
                      <a:cs typeface="Corbel"/>
                      <a:sym typeface="Corbel"/>
                    </a:defRPr>
                  </a:pPr>
                  <a:endParaRPr lang="cs-CZ"/>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970-47EF-B9A7-AFFF7C687CA8}"/>
                </c:ext>
              </c:extLst>
            </c:dLbl>
            <c:dLbl>
              <c:idx val="5"/>
              <c:layout>
                <c:manualLayout>
                  <c:x val="0"/>
                  <c:y val="-0.43205128205128207"/>
                </c:manualLayout>
              </c:layout>
              <c:numFmt formatCode="#,##0&quot;k&quot;;&quot;-&quot;#,##0&quot;k&quot;" sourceLinked="0"/>
              <c:spPr>
                <a:noFill/>
                <a:ln>
                  <a:noFill/>
                </a:ln>
              </c:spPr>
              <c:txPr>
                <a:bodyPr wrap="none"/>
                <a:lstStyle/>
                <a:p>
                  <a:pPr>
                    <a:defRPr sz="1200">
                      <a:solidFill>
                        <a:srgbClr val="1E6B65"/>
                      </a:solidFill>
                      <a:latin typeface="Corbel"/>
                      <a:ea typeface="+mn-ea"/>
                      <a:cs typeface="Corbel"/>
                      <a:sym typeface="Corbel"/>
                    </a:defRPr>
                  </a:pPr>
                  <a:endParaRPr lang="cs-CZ"/>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970-47EF-B9A7-AFFF7C687CA8}"/>
                </c:ext>
              </c:extLst>
            </c:dLbl>
            <c:dLbl>
              <c:idx val="6"/>
              <c:layout>
                <c:manualLayout>
                  <c:x val="0"/>
                  <c:y val="-0.4358974358974359"/>
                </c:manualLayout>
              </c:layout>
              <c:numFmt formatCode="#,##0&quot;k&quot;;&quot;-&quot;#,##0&quot;k&quot;" sourceLinked="0"/>
              <c:spPr>
                <a:noFill/>
                <a:ln>
                  <a:noFill/>
                </a:ln>
              </c:spPr>
              <c:txPr>
                <a:bodyPr wrap="none"/>
                <a:lstStyle/>
                <a:p>
                  <a:pPr>
                    <a:defRPr sz="1200">
                      <a:solidFill>
                        <a:srgbClr val="1E6B65"/>
                      </a:solidFill>
                      <a:latin typeface="Corbel"/>
                      <a:ea typeface="+mn-ea"/>
                      <a:cs typeface="Corbel"/>
                      <a:sym typeface="Corbel"/>
                    </a:defRPr>
                  </a:pPr>
                  <a:endParaRPr lang="cs-CZ"/>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970-47EF-B9A7-AFFF7C687CA8}"/>
                </c:ext>
              </c:extLst>
            </c:dLbl>
            <c:dLbl>
              <c:idx val="7"/>
              <c:layout>
                <c:manualLayout>
                  <c:x val="0"/>
                  <c:y val="-0.45128205128205129"/>
                </c:manualLayout>
              </c:layout>
              <c:numFmt formatCode="#,##0&quot;k&quot;;&quot;-&quot;#,##0&quot;k&quot;" sourceLinked="0"/>
              <c:spPr>
                <a:noFill/>
                <a:ln>
                  <a:noFill/>
                </a:ln>
              </c:spPr>
              <c:txPr>
                <a:bodyPr wrap="none"/>
                <a:lstStyle/>
                <a:p>
                  <a:pPr>
                    <a:defRPr sz="1200">
                      <a:solidFill>
                        <a:srgbClr val="1E6B65"/>
                      </a:solidFill>
                      <a:latin typeface="Corbel"/>
                      <a:ea typeface="+mn-ea"/>
                      <a:cs typeface="Corbel"/>
                      <a:sym typeface="Corbel"/>
                    </a:defRPr>
                  </a:pPr>
                  <a:endParaRPr lang="cs-CZ"/>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970-47EF-B9A7-AFFF7C687CA8}"/>
                </c:ext>
              </c:extLst>
            </c:dLbl>
            <c:dLbl>
              <c:idx val="8"/>
              <c:layout>
                <c:manualLayout>
                  <c:x val="0"/>
                  <c:y val="-0.46730769230769231"/>
                </c:manualLayout>
              </c:layout>
              <c:numFmt formatCode="#,##0&quot;k&quot;;&quot;-&quot;#,##0&quot;k&quot;" sourceLinked="0"/>
              <c:spPr>
                <a:noFill/>
                <a:ln>
                  <a:noFill/>
                </a:ln>
              </c:spPr>
              <c:txPr>
                <a:bodyPr wrap="none"/>
                <a:lstStyle/>
                <a:p>
                  <a:pPr>
                    <a:defRPr sz="1200">
                      <a:solidFill>
                        <a:srgbClr val="1E6B65"/>
                      </a:solidFill>
                      <a:latin typeface="Corbel"/>
                      <a:ea typeface="+mn-ea"/>
                      <a:cs typeface="Corbel"/>
                      <a:sym typeface="Corbel"/>
                    </a:defRPr>
                  </a:pPr>
                  <a:endParaRPr lang="cs-CZ"/>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970-47EF-B9A7-AFFF7C687CA8}"/>
                </c:ext>
              </c:extLst>
            </c:dLbl>
            <c:dLbl>
              <c:idx val="9"/>
              <c:layout>
                <c:manualLayout>
                  <c:x val="0"/>
                  <c:y val="-0.48397435897435898"/>
                </c:manualLayout>
              </c:layout>
              <c:numFmt formatCode="#,##0&quot;k&quot;;&quot;-&quot;#,##0&quot;k&quot;" sourceLinked="0"/>
              <c:spPr>
                <a:noFill/>
                <a:ln>
                  <a:noFill/>
                </a:ln>
              </c:spPr>
              <c:txPr>
                <a:bodyPr wrap="none"/>
                <a:lstStyle/>
                <a:p>
                  <a:pPr>
                    <a:defRPr sz="1200">
                      <a:solidFill>
                        <a:srgbClr val="1E6B65"/>
                      </a:solidFill>
                      <a:latin typeface="Corbel"/>
                      <a:ea typeface="+mn-ea"/>
                      <a:cs typeface="Corbel"/>
                      <a:sym typeface="Corbel"/>
                    </a:defRPr>
                  </a:pPr>
                  <a:endParaRPr lang="cs-CZ"/>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970-47EF-B9A7-AFFF7C687CA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119.34399999999999</c:v>
                </c:pt>
                <c:pt idx="1">
                  <c:v>115.37</c:v>
                </c:pt>
                <c:pt idx="2">
                  <c:v>127.533</c:v>
                </c:pt>
                <c:pt idx="3">
                  <c:v>124.718</c:v>
                </c:pt>
                <c:pt idx="4">
                  <c:v>126.803</c:v>
                </c:pt>
                <c:pt idx="5">
                  <c:v>129.60499999999999</c:v>
                </c:pt>
                <c:pt idx="6">
                  <c:v>131</c:v>
                </c:pt>
                <c:pt idx="7">
                  <c:v>133</c:v>
                </c:pt>
                <c:pt idx="8">
                  <c:v>136</c:v>
                </c:pt>
                <c:pt idx="9">
                  <c:v>139</c:v>
                </c:pt>
              </c:numCache>
            </c:numRef>
          </c:val>
          <c:extLst>
            <c:ext xmlns:c16="http://schemas.microsoft.com/office/drawing/2014/chart" uri="{C3380CC4-5D6E-409C-BE32-E72D297353CC}">
              <c16:uniqueId val="{0000000E-1970-47EF-B9A7-AFFF7C687CA8}"/>
            </c:ext>
          </c:extLst>
        </c:ser>
        <c:dLbls>
          <c:showLegendKey val="0"/>
          <c:showVal val="0"/>
          <c:showCatName val="0"/>
          <c:showSerName val="0"/>
          <c:showPercent val="0"/>
          <c:showBubbleSize val="0"/>
        </c:dLbls>
        <c:gapWidth val="40"/>
        <c:overlap val="100"/>
        <c:axId val="416146600"/>
        <c:axId val="416154440"/>
      </c:barChart>
      <c:catAx>
        <c:axId val="416146600"/>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416154440"/>
        <c:crosses val="min"/>
        <c:auto val="0"/>
        <c:lblAlgn val="ctr"/>
        <c:lblOffset val="100"/>
        <c:noMultiLvlLbl val="0"/>
      </c:catAx>
      <c:valAx>
        <c:axId val="416154440"/>
        <c:scaling>
          <c:orientation val="minMax"/>
          <c:max val="147.24690000000001"/>
          <c:min val="0"/>
        </c:scaling>
        <c:delete val="1"/>
        <c:axPos val="l"/>
        <c:numFmt formatCode="General" sourceLinked="1"/>
        <c:majorTickMark val="out"/>
        <c:minorTickMark val="none"/>
        <c:tickLblPos val="nextTo"/>
        <c:crossAx val="416146600"/>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993270524899062E-2"/>
          <c:y val="3.5446489434219498E-2"/>
          <c:w val="0.91722745625841184"/>
          <c:h val="0.92910702113156107"/>
        </c:manualLayout>
      </c:layout>
      <c:doughnutChart>
        <c:varyColors val="0"/>
        <c:ser>
          <c:idx val="0"/>
          <c:order val="0"/>
          <c:dPt>
            <c:idx val="0"/>
            <c:bubble3D val="0"/>
            <c:spPr>
              <a:solidFill>
                <a:schemeClr val="accent1"/>
              </a:solidFill>
              <a:ln>
                <a:noFill/>
              </a:ln>
            </c:spPr>
            <c:extLst>
              <c:ext xmlns:c16="http://schemas.microsoft.com/office/drawing/2014/chart" uri="{C3380CC4-5D6E-409C-BE32-E72D297353CC}">
                <c16:uniqueId val="{00000001-5550-4ADF-8D4C-FC0AF89956CC}"/>
              </c:ext>
            </c:extLst>
          </c:dPt>
          <c:dPt>
            <c:idx val="1"/>
            <c:bubble3D val="0"/>
            <c:spPr>
              <a:solidFill>
                <a:schemeClr val="accent2"/>
              </a:solidFill>
              <a:ln>
                <a:noFill/>
              </a:ln>
            </c:spPr>
            <c:extLst>
              <c:ext xmlns:c16="http://schemas.microsoft.com/office/drawing/2014/chart" uri="{C3380CC4-5D6E-409C-BE32-E72D297353CC}">
                <c16:uniqueId val="{00000003-5550-4ADF-8D4C-FC0AF89956CC}"/>
              </c:ext>
            </c:extLst>
          </c:dPt>
          <c:dPt>
            <c:idx val="2"/>
            <c:bubble3D val="0"/>
            <c:spPr>
              <a:solidFill>
                <a:schemeClr val="accent3"/>
              </a:solidFill>
              <a:ln>
                <a:noFill/>
              </a:ln>
            </c:spPr>
            <c:extLst>
              <c:ext xmlns:c16="http://schemas.microsoft.com/office/drawing/2014/chart" uri="{C3380CC4-5D6E-409C-BE32-E72D297353CC}">
                <c16:uniqueId val="{00000005-5550-4ADF-8D4C-FC0AF89956CC}"/>
              </c:ext>
            </c:extLst>
          </c:dPt>
          <c:dPt>
            <c:idx val="3"/>
            <c:bubble3D val="0"/>
            <c:spPr>
              <a:solidFill>
                <a:schemeClr val="tx2">
                  <a:lumMod val="60000"/>
                  <a:lumOff val="40000"/>
                </a:schemeClr>
              </a:solidFill>
              <a:ln>
                <a:noFill/>
              </a:ln>
            </c:spPr>
            <c:extLst>
              <c:ext xmlns:c16="http://schemas.microsoft.com/office/drawing/2014/chart" uri="{C3380CC4-5D6E-409C-BE32-E72D297353CC}">
                <c16:uniqueId val="{00000007-5550-4ADF-8D4C-FC0AF89956CC}"/>
              </c:ext>
            </c:extLst>
          </c:dPt>
          <c:dPt>
            <c:idx val="4"/>
            <c:bubble3D val="0"/>
            <c:spPr>
              <a:solidFill>
                <a:schemeClr val="tx2">
                  <a:lumMod val="40000"/>
                  <a:lumOff val="60000"/>
                </a:schemeClr>
              </a:solidFill>
              <a:ln>
                <a:noFill/>
              </a:ln>
            </c:spPr>
            <c:extLst>
              <c:ext xmlns:c16="http://schemas.microsoft.com/office/drawing/2014/chart" uri="{C3380CC4-5D6E-409C-BE32-E72D297353CC}">
                <c16:uniqueId val="{00000009-5550-4ADF-8D4C-FC0AF89956CC}"/>
              </c:ext>
            </c:extLst>
          </c:dPt>
          <c:dPt>
            <c:idx val="5"/>
            <c:bubble3D val="0"/>
            <c:spPr>
              <a:solidFill>
                <a:schemeClr val="tx2">
                  <a:lumMod val="20000"/>
                  <a:lumOff val="80000"/>
                </a:schemeClr>
              </a:solidFill>
            </c:spPr>
            <c:extLst>
              <c:ext xmlns:c16="http://schemas.microsoft.com/office/drawing/2014/chart" uri="{C3380CC4-5D6E-409C-BE32-E72D297353CC}">
                <c16:uniqueId val="{0000000B-5550-4ADF-8D4C-FC0AF89956CC}"/>
              </c:ext>
            </c:extLst>
          </c:dPt>
          <c:dPt>
            <c:idx val="6"/>
            <c:bubble3D val="0"/>
            <c:spPr>
              <a:solidFill>
                <a:schemeClr val="bg1">
                  <a:lumMod val="65000"/>
                </a:schemeClr>
              </a:solidFill>
            </c:spPr>
            <c:extLst>
              <c:ext xmlns:c16="http://schemas.microsoft.com/office/drawing/2014/chart" uri="{C3380CC4-5D6E-409C-BE32-E72D297353CC}">
                <c16:uniqueId val="{0000000D-5550-4ADF-8D4C-FC0AF89956CC}"/>
              </c:ext>
            </c:extLst>
          </c:dPt>
          <c:dPt>
            <c:idx val="7"/>
            <c:bubble3D val="0"/>
            <c:spPr>
              <a:solidFill>
                <a:schemeClr val="bg1">
                  <a:lumMod val="75000"/>
                </a:schemeClr>
              </a:solidFill>
            </c:spPr>
            <c:extLst>
              <c:ext xmlns:c16="http://schemas.microsoft.com/office/drawing/2014/chart" uri="{C3380CC4-5D6E-409C-BE32-E72D297353CC}">
                <c16:uniqueId val="{0000000F-5550-4ADF-8D4C-FC0AF89956CC}"/>
              </c:ext>
            </c:extLst>
          </c:dPt>
          <c:dPt>
            <c:idx val="8"/>
            <c:bubble3D val="0"/>
            <c:spPr>
              <a:solidFill>
                <a:schemeClr val="bg1">
                  <a:lumMod val="85000"/>
                </a:schemeClr>
              </a:solidFill>
            </c:spPr>
            <c:extLst>
              <c:ext xmlns:c16="http://schemas.microsoft.com/office/drawing/2014/chart" uri="{C3380CC4-5D6E-409C-BE32-E72D297353CC}">
                <c16:uniqueId val="{00000011-5550-4ADF-8D4C-FC0AF89956CC}"/>
              </c:ext>
            </c:extLst>
          </c:dPt>
          <c:dPt>
            <c:idx val="9"/>
            <c:bubble3D val="0"/>
            <c:spPr>
              <a:solidFill>
                <a:schemeClr val="bg1">
                  <a:lumMod val="95000"/>
                </a:schemeClr>
              </a:solidFill>
            </c:spPr>
            <c:extLst>
              <c:ext xmlns:c16="http://schemas.microsoft.com/office/drawing/2014/chart" uri="{C3380CC4-5D6E-409C-BE32-E72D297353CC}">
                <c16:uniqueId val="{00000013-5550-4ADF-8D4C-FC0AF89956CC}"/>
              </c:ext>
            </c:extLst>
          </c:dPt>
          <c:dLbls>
            <c:dLbl>
              <c:idx val="0"/>
              <c:layout>
                <c:manualLayout>
                  <c:x val="3.2974639946588107E-2"/>
                  <c:y val="-5.1806396511945955E-2"/>
                </c:manualLayout>
              </c:layout>
              <c:numFmt formatCode="#,##0&quot;%&quot;;&quot;-&quot;#,##0&quot;%&quot;" sourceLinked="0"/>
              <c:spPr>
                <a:noFill/>
                <a:ln>
                  <a:noFill/>
                </a:ln>
              </c:spPr>
              <c:txPr>
                <a:bodyPr wrap="none"/>
                <a:lstStyle/>
                <a:p>
                  <a:pPr>
                    <a:defRPr sz="1100">
                      <a:solidFill>
                        <a:schemeClr val="bg1"/>
                      </a:solidFill>
                      <a:latin typeface="Corbel"/>
                      <a:ea typeface="+mn-ea"/>
                      <a:cs typeface="Corbel"/>
                      <a:sym typeface="Corbel"/>
                    </a:defRPr>
                  </a:pPr>
                  <a:endParaRPr lang="cs-CZ"/>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550-4ADF-8D4C-FC0AF89956CC}"/>
                </c:ext>
              </c:extLst>
            </c:dLbl>
            <c:dLbl>
              <c:idx val="1"/>
              <c:layout>
                <c:manualLayout>
                  <c:x val="5.6527590847913763E-2"/>
                  <c:y val="2.7266524479971455E-2"/>
                </c:manualLayout>
              </c:layout>
              <c:tx>
                <c:rich>
                  <a:bodyPr wrap="none"/>
                  <a:lstStyle/>
                  <a:p>
                    <a:pPr>
                      <a:defRPr sz="1100">
                        <a:solidFill>
                          <a:srgbClr val="1E6B65"/>
                        </a:solidFill>
                        <a:latin typeface="Corbel"/>
                        <a:ea typeface="+mn-ea"/>
                        <a:cs typeface="Corbel"/>
                        <a:sym typeface="Corbel"/>
                      </a:defRPr>
                    </a:pPr>
                    <a:r>
                      <a:rPr lang="en-US" dirty="0">
                        <a:solidFill>
                          <a:srgbClr val="1E6B65"/>
                        </a:solidFill>
                      </a:rPr>
                      <a:t>15%</a:t>
                    </a:r>
                  </a:p>
                </c:rich>
              </c:tx>
              <c:numFmt formatCode="#,##0&quot;%&quot;;&quot;-&quot;#,##0&quot;%&quot;" sourceLinked="0"/>
              <c:spPr>
                <a:noFill/>
                <a:ln>
                  <a:noFill/>
                </a:ln>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550-4ADF-8D4C-FC0AF89956CC}"/>
                </c:ext>
              </c:extLst>
            </c:dLbl>
            <c:dLbl>
              <c:idx val="2"/>
              <c:layout>
                <c:manualLayout>
                  <c:x val="6.3930225410921887E-2"/>
                  <c:y val="3.6128359633005459E-2"/>
                </c:manualLayout>
              </c:layout>
              <c:tx>
                <c:rich>
                  <a:bodyPr wrap="none"/>
                  <a:lstStyle/>
                  <a:p>
                    <a:pPr>
                      <a:defRPr sz="1100">
                        <a:solidFill>
                          <a:srgbClr val="1E6B65"/>
                        </a:solidFill>
                        <a:latin typeface="Corbel"/>
                        <a:ea typeface="+mn-ea"/>
                        <a:cs typeface="Corbel"/>
                        <a:sym typeface="Corbel"/>
                      </a:defRPr>
                    </a:pPr>
                    <a:r>
                      <a:rPr lang="en-US" dirty="0">
                        <a:solidFill>
                          <a:srgbClr val="1E6B65"/>
                        </a:solidFill>
                      </a:rPr>
                      <a:t>6%</a:t>
                    </a:r>
                  </a:p>
                </c:rich>
              </c:tx>
              <c:numFmt formatCode="#,##0&quot;%&quot;;&quot;-&quot;#,##0&quot;%&quot;" sourceLinked="0"/>
              <c:spPr>
                <a:noFill/>
                <a:ln>
                  <a:noFill/>
                </a:ln>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550-4ADF-8D4C-FC0AF89956CC}"/>
                </c:ext>
              </c:extLst>
            </c:dLbl>
            <c:dLbl>
              <c:idx val="3"/>
              <c:layout>
                <c:manualLayout>
                  <c:x val="3.297442799461632E-2"/>
                  <c:y val="5.7941579216982605E-2"/>
                </c:manualLayout>
              </c:layout>
              <c:numFmt formatCode="#,##0&quot;%&quot;;&quot;-&quot;#,##0&quot;%&quot;" sourceLinked="0"/>
              <c:spPr>
                <a:noFill/>
                <a:ln>
                  <a:noFill/>
                </a:ln>
              </c:spPr>
              <c:txPr>
                <a:bodyPr wrap="none"/>
                <a:lstStyle/>
                <a:p>
                  <a:pPr>
                    <a:defRPr sz="1100">
                      <a:solidFill>
                        <a:srgbClr val="1E6B65"/>
                      </a:solidFill>
                      <a:latin typeface="Corbel"/>
                      <a:ea typeface="+mn-ea"/>
                      <a:cs typeface="Corbel"/>
                      <a:sym typeface="Corbel"/>
                    </a:defRPr>
                  </a:pPr>
                  <a:endParaRPr lang="cs-CZ"/>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0837146702557199"/>
                      <c:h val="0.10050440923317516"/>
                    </c:manualLayout>
                  </c15:layout>
                </c:ext>
                <c:ext xmlns:c16="http://schemas.microsoft.com/office/drawing/2014/chart" uri="{C3380CC4-5D6E-409C-BE32-E72D297353CC}">
                  <c16:uniqueId val="{00000007-5550-4ADF-8D4C-FC0AF89956CC}"/>
                </c:ext>
              </c:extLst>
            </c:dLbl>
            <c:dLbl>
              <c:idx val="4"/>
              <c:layout>
                <c:manualLayout>
                  <c:x val="2.1534532274986487E-2"/>
                  <c:y val="5.7941149822896311E-2"/>
                </c:manualLayout>
              </c:layout>
              <c:tx>
                <c:rich>
                  <a:bodyPr wrap="none"/>
                  <a:lstStyle/>
                  <a:p>
                    <a:pPr>
                      <a:defRPr sz="1100">
                        <a:solidFill>
                          <a:srgbClr val="1E6B65"/>
                        </a:solidFill>
                        <a:latin typeface="Corbel"/>
                        <a:ea typeface="+mn-ea"/>
                        <a:cs typeface="Corbel"/>
                        <a:sym typeface="Corbel"/>
                      </a:defRPr>
                    </a:pPr>
                    <a:r>
                      <a:rPr lang="en-US" dirty="0"/>
                      <a:t>3%</a:t>
                    </a:r>
                  </a:p>
                </c:rich>
              </c:tx>
              <c:numFmt formatCode="#,##0&quot;%&quot;;&quot;-&quot;#,##0&quot;%&quot;" sourceLinked="0"/>
              <c:spPr>
                <a:noFill/>
                <a:ln>
                  <a:noFill/>
                </a:ln>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055160500630556"/>
                      <c:h val="0.12777093371314671"/>
                    </c:manualLayout>
                  </c15:layout>
                </c:ext>
                <c:ext xmlns:c16="http://schemas.microsoft.com/office/drawing/2014/chart" uri="{C3380CC4-5D6E-409C-BE32-E72D297353CC}">
                  <c16:uniqueId val="{00000009-5550-4ADF-8D4C-FC0AF89956CC}"/>
                </c:ext>
              </c:extLst>
            </c:dLbl>
            <c:spPr>
              <a:noFill/>
              <a:ln>
                <a:noFill/>
              </a:ln>
              <a:effectLst/>
            </c:spPr>
            <c:txPr>
              <a:bodyPr wrap="square" lIns="38100" tIns="19050" rIns="38100" bIns="19050" anchor="ctr">
                <a:spAutoFit/>
              </a:bodyPr>
              <a:lstStyle/>
              <a:p>
                <a:pPr>
                  <a:defRPr>
                    <a:solidFill>
                      <a:srgbClr val="1E6B65"/>
                    </a:solidFill>
                  </a:defRPr>
                </a:pPr>
                <a:endParaRPr lang="cs-CZ"/>
              </a:p>
            </c:txPr>
            <c:showLegendKey val="0"/>
            <c:showVal val="0"/>
            <c:showCatName val="0"/>
            <c:showSerName val="0"/>
            <c:showPercent val="0"/>
            <c:showBubbleSize val="0"/>
            <c:extLst>
              <c:ext xmlns:c15="http://schemas.microsoft.com/office/drawing/2012/chart" uri="{CE6537A1-D6FC-4f65-9D91-7224C49458BB}"/>
            </c:extLst>
          </c:dLbls>
          <c:val>
            <c:numRef>
              <c:f>Sheet1!$A$1:$A$10</c:f>
              <c:numCache>
                <c:formatCode>General</c:formatCode>
                <c:ptCount val="10"/>
                <c:pt idx="0">
                  <c:v>17</c:v>
                </c:pt>
                <c:pt idx="1">
                  <c:v>16</c:v>
                </c:pt>
                <c:pt idx="2">
                  <c:v>7</c:v>
                </c:pt>
                <c:pt idx="3">
                  <c:v>5</c:v>
                </c:pt>
                <c:pt idx="4">
                  <c:v>4</c:v>
                </c:pt>
                <c:pt idx="5">
                  <c:v>3</c:v>
                </c:pt>
                <c:pt idx="6">
                  <c:v>3</c:v>
                </c:pt>
                <c:pt idx="7">
                  <c:v>2</c:v>
                </c:pt>
                <c:pt idx="8">
                  <c:v>18</c:v>
                </c:pt>
                <c:pt idx="9">
                  <c:v>25</c:v>
                </c:pt>
              </c:numCache>
            </c:numRef>
          </c:val>
          <c:extLst>
            <c:ext xmlns:c16="http://schemas.microsoft.com/office/drawing/2014/chart" uri="{C3380CC4-5D6E-409C-BE32-E72D297353CC}">
              <c16:uniqueId val="{00000014-5550-4ADF-8D4C-FC0AF89956CC}"/>
            </c:ext>
          </c:extLst>
        </c:ser>
        <c:dLbls>
          <c:showLegendKey val="0"/>
          <c:showVal val="0"/>
          <c:showCatName val="0"/>
          <c:showSerName val="0"/>
          <c:showPercent val="0"/>
          <c:showBubbleSize val="0"/>
          <c:showLeaderLines val="1"/>
        </c:dLbls>
        <c:firstSliceAng val="0"/>
        <c:holeSize val="31"/>
      </c:doughnut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cs-CZ" dirty="0"/>
              <a:t>Vykazování</a:t>
            </a:r>
            <a:r>
              <a:rPr lang="cs-CZ" baseline="0" dirty="0"/>
              <a:t> OKA</a:t>
            </a:r>
            <a:endParaRPr lang="en-US"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cs-CZ"/>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List1!$B$1</c:f>
              <c:strCache>
                <c:ptCount val="1"/>
                <c:pt idx="0">
                  <c:v>Sloupec1</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8D91-4F0F-9E62-C6114EE66A7C}"/>
              </c:ext>
            </c:extLst>
          </c:dPt>
          <c:dPt>
            <c:idx val="1"/>
            <c:bubble3D val="0"/>
            <c:explosion val="63"/>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ECD6-4607-A3DD-21E25E23593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cs-CZ"/>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List1!$A$2:$A$3</c:f>
              <c:strCache>
                <c:ptCount val="2"/>
                <c:pt idx="0">
                  <c:v>Balíček VZP ČR</c:v>
                </c:pt>
                <c:pt idx="1">
                  <c:v>Samostatné výkony</c:v>
                </c:pt>
              </c:strCache>
            </c:strRef>
          </c:cat>
          <c:val>
            <c:numRef>
              <c:f>List1!$B$2:$B$3</c:f>
              <c:numCache>
                <c:formatCode>0%</c:formatCode>
                <c:ptCount val="2"/>
                <c:pt idx="0">
                  <c:v>0.83</c:v>
                </c:pt>
                <c:pt idx="1">
                  <c:v>0.17</c:v>
                </c:pt>
              </c:numCache>
            </c:numRef>
          </c:val>
          <c:extLst>
            <c:ext xmlns:c16="http://schemas.microsoft.com/office/drawing/2014/chart" uri="{C3380CC4-5D6E-409C-BE32-E72D297353CC}">
              <c16:uniqueId val="{00000000-ECD6-4607-A3DD-21E25E23593A}"/>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9A69D-1F89-419C-AC91-A913C03E4AE6}" type="datetimeFigureOut">
              <a:rPr lang="cs-CZ" smtClean="0"/>
              <a:t>04.05.2020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1A4129-477C-415F-8A33-059A2E2301D9}" type="slidenum">
              <a:rPr lang="cs-CZ" smtClean="0"/>
              <a:t>‹#›</a:t>
            </a:fld>
            <a:endParaRPr lang="cs-CZ"/>
          </a:p>
        </p:txBody>
      </p:sp>
    </p:spTree>
    <p:extLst>
      <p:ext uri="{BB962C8B-B14F-4D97-AF65-F5344CB8AC3E}">
        <p14:creationId xmlns:p14="http://schemas.microsoft.com/office/powerpoint/2010/main" val="809333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6A400B-E798-D34A-86BB-712843950395}"/>
              </a:ext>
            </a:extLst>
          </p:cNvPr>
          <p:cNvSpPr>
            <a:spLocks noGrp="1"/>
          </p:cNvSpPr>
          <p:nvPr>
            <p:ph type="ctrTitle"/>
          </p:nvPr>
        </p:nvSpPr>
        <p:spPr>
          <a:xfrm>
            <a:off x="1524000" y="3135085"/>
            <a:ext cx="9144000" cy="1760300"/>
          </a:xfrm>
          <a:prstGeom prst="rect">
            <a:avLst/>
          </a:prstGeom>
        </p:spPr>
        <p:txBody>
          <a:bodyPr anchor="t" anchorCtr="0">
            <a:normAutofit/>
          </a:bodyPr>
          <a:lstStyle>
            <a:lvl1pPr algn="ctr">
              <a:defRPr sz="3200">
                <a:solidFill>
                  <a:srgbClr val="711871"/>
                </a:solidFill>
              </a:defRPr>
            </a:lvl1pPr>
          </a:lstStyle>
          <a:p>
            <a:r>
              <a:rPr lang="en-US"/>
              <a:t>Click to edit Master title style</a:t>
            </a:r>
            <a:endParaRPr lang="cs-CZ" dirty="0"/>
          </a:p>
        </p:txBody>
      </p:sp>
      <p:grpSp>
        <p:nvGrpSpPr>
          <p:cNvPr id="8" name="Skupina 7">
            <a:extLst>
              <a:ext uri="{FF2B5EF4-FFF2-40B4-BE49-F238E27FC236}">
                <a16:creationId xmlns:a16="http://schemas.microsoft.com/office/drawing/2014/main" id="{A24C7D5C-F1ED-9846-BE69-D93AE551104F}"/>
              </a:ext>
            </a:extLst>
          </p:cNvPr>
          <p:cNvGrpSpPr/>
          <p:nvPr userDrawn="1"/>
        </p:nvGrpSpPr>
        <p:grpSpPr>
          <a:xfrm>
            <a:off x="831850" y="6220619"/>
            <a:ext cx="10515600" cy="716894"/>
            <a:chOff x="269875" y="4662488"/>
            <a:chExt cx="8604250" cy="271462"/>
          </a:xfrm>
        </p:grpSpPr>
        <p:pic>
          <p:nvPicPr>
            <p:cNvPr id="9" name="Picture 1">
              <a:extLst>
                <a:ext uri="{FF2B5EF4-FFF2-40B4-BE49-F238E27FC236}">
                  <a16:creationId xmlns:a16="http://schemas.microsoft.com/office/drawing/2014/main" id="{37C8A82E-3975-9F4C-81FE-09F0DCD29E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875" y="4662488"/>
              <a:ext cx="8604250" cy="428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3">
              <a:extLst>
                <a:ext uri="{FF2B5EF4-FFF2-40B4-BE49-F238E27FC236}">
                  <a16:creationId xmlns:a16="http://schemas.microsoft.com/office/drawing/2014/main" id="{24AEFC45-8607-9747-8F30-3F917F59619E}"/>
                </a:ext>
              </a:extLst>
            </p:cNvPr>
            <p:cNvSpPr>
              <a:spLocks noChangeArrowheads="1"/>
            </p:cNvSpPr>
            <p:nvPr userDrawn="1"/>
          </p:nvSpPr>
          <p:spPr bwMode="auto">
            <a:xfrm>
              <a:off x="269875" y="4765675"/>
              <a:ext cx="2322513" cy="107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9pPr>
            </a:lstStyle>
            <a:p>
              <a:pPr eaLnBrk="1">
                <a:lnSpc>
                  <a:spcPct val="100000"/>
                </a:lnSpc>
              </a:pPr>
              <a:r>
                <a:rPr lang="cs-CZ" altLang="cs-CZ" sz="800" b="0" i="0" dirty="0">
                  <a:solidFill>
                    <a:srgbClr val="333333"/>
                  </a:solidFill>
                  <a:latin typeface="Verdana" panose="020B0604030504040204" pitchFamily="34" charset="0"/>
                  <a:ea typeface="Verdana" panose="020B0604030504040204" pitchFamily="34" charset="0"/>
                  <a:cs typeface="Verdana" panose="020B0604030504040204" pitchFamily="34" charset="0"/>
                </a:rPr>
                <a:t>Lexum – síť očních klinik</a:t>
              </a:r>
            </a:p>
            <a:p>
              <a:pPr eaLnBrk="1">
                <a:lnSpc>
                  <a:spcPct val="100000"/>
                </a:lnSpc>
              </a:pPr>
              <a:endParaRPr lang="cs-CZ" altLang="cs-CZ" sz="800" dirty="0">
                <a:solidFill>
                  <a:srgbClr val="333333"/>
                </a:solidFill>
                <a:latin typeface="Ingra Wd" pitchFamily="48" charset="0"/>
              </a:endParaRPr>
            </a:p>
          </p:txBody>
        </p:sp>
        <p:sp>
          <p:nvSpPr>
            <p:cNvPr id="11" name="Rectangle 4">
              <a:extLst>
                <a:ext uri="{FF2B5EF4-FFF2-40B4-BE49-F238E27FC236}">
                  <a16:creationId xmlns:a16="http://schemas.microsoft.com/office/drawing/2014/main" id="{54988310-37F7-8147-BD05-40FC79EC3149}"/>
                </a:ext>
              </a:extLst>
            </p:cNvPr>
            <p:cNvSpPr>
              <a:spLocks noChangeArrowheads="1"/>
            </p:cNvSpPr>
            <p:nvPr userDrawn="1"/>
          </p:nvSpPr>
          <p:spPr bwMode="auto">
            <a:xfrm>
              <a:off x="7367588" y="4765675"/>
              <a:ext cx="1506537" cy="107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9pPr>
            </a:lstStyle>
            <a:p>
              <a:pPr algn="r" eaLnBrk="1">
                <a:lnSpc>
                  <a:spcPct val="100000"/>
                </a:lnSpc>
              </a:pPr>
              <a:r>
                <a:rPr lang="cs-CZ" altLang="cs-CZ" sz="800" b="0" i="0" dirty="0">
                  <a:solidFill>
                    <a:srgbClr val="333333"/>
                  </a:solidFill>
                  <a:latin typeface="Verdana" panose="020B0604030504040204" pitchFamily="34" charset="0"/>
                  <a:ea typeface="Verdana" panose="020B0604030504040204" pitchFamily="34" charset="0"/>
                  <a:cs typeface="Verdana" panose="020B0604030504040204" pitchFamily="34" charset="0"/>
                </a:rPr>
                <a:t>www.lexum.cz</a:t>
              </a:r>
            </a:p>
          </p:txBody>
        </p:sp>
        <p:sp>
          <p:nvSpPr>
            <p:cNvPr id="12" name="Text Box 6">
              <a:extLst>
                <a:ext uri="{FF2B5EF4-FFF2-40B4-BE49-F238E27FC236}">
                  <a16:creationId xmlns:a16="http://schemas.microsoft.com/office/drawing/2014/main" id="{C216CAC9-3ABB-3042-8B03-9E1A9B6DF1FC}"/>
                </a:ext>
              </a:extLst>
            </p:cNvPr>
            <p:cNvSpPr txBox="1">
              <a:spLocks noChangeArrowheads="1"/>
            </p:cNvSpPr>
            <p:nvPr userDrawn="1"/>
          </p:nvSpPr>
          <p:spPr bwMode="auto">
            <a:xfrm>
              <a:off x="2770188" y="4765675"/>
              <a:ext cx="3602037" cy="16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buClr>
                  <a:srgbClr val="000000"/>
                </a:buClr>
                <a:buSzPct val="100000"/>
                <a:buFont typeface="Times New Roman" panose="02020603050405020304" pitchFamily="18" charset="0"/>
                <a:tabLst>
                  <a:tab pos="538163" algn="l"/>
                  <a:tab pos="4700588" algn="l"/>
                  <a:tab pos="479425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538163" algn="l"/>
                  <a:tab pos="4700588" algn="l"/>
                  <a:tab pos="479425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538163" algn="l"/>
                  <a:tab pos="4700588" algn="l"/>
                  <a:tab pos="479425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538163" algn="l"/>
                  <a:tab pos="4700588" algn="l"/>
                  <a:tab pos="479425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538163" algn="l"/>
                  <a:tab pos="4700588" algn="l"/>
                  <a:tab pos="479425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538163" algn="l"/>
                  <a:tab pos="4700588" algn="l"/>
                  <a:tab pos="479425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538163" algn="l"/>
                  <a:tab pos="4700588" algn="l"/>
                  <a:tab pos="479425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538163" algn="l"/>
                  <a:tab pos="4700588" algn="l"/>
                  <a:tab pos="479425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538163" algn="l"/>
                  <a:tab pos="4700588" algn="l"/>
                  <a:tab pos="4794250" algn="l"/>
                </a:tabLst>
                <a:defRPr>
                  <a:solidFill>
                    <a:schemeClr val="tx1"/>
                  </a:solidFill>
                  <a:latin typeface="Arial" panose="020B0604020202020204" pitchFamily="34" charset="0"/>
                  <a:ea typeface="Microsoft YaHei" panose="020B0503020204020204" pitchFamily="34" charset="-122"/>
                </a:defRPr>
              </a:lvl9pPr>
            </a:lstStyle>
            <a:p>
              <a:pPr algn="ctr" eaLnBrk="1">
                <a:lnSpc>
                  <a:spcPct val="100000"/>
                </a:lnSpc>
                <a:spcBef>
                  <a:spcPts val="850"/>
                </a:spcBef>
              </a:pPr>
              <a:r>
                <a:rPr lang="en-GB" altLang="cs-CZ" sz="800" b="0" i="0" dirty="0">
                  <a:solidFill>
                    <a:srgbClr val="000000"/>
                  </a:solidFill>
                  <a:latin typeface="Verdana" panose="020B0604030504040204" pitchFamily="34" charset="0"/>
                  <a:ea typeface="Verdana" panose="020B0604030504040204" pitchFamily="34" charset="0"/>
                  <a:cs typeface="Verdana" panose="020B0604030504040204" pitchFamily="34" charset="0"/>
                </a:rPr>
                <a:t>Praha | Brno | Ostrava | </a:t>
              </a:r>
              <a:r>
                <a:rPr lang="en-GB" altLang="cs-CZ" sz="800" b="0" i="0" dirty="0" err="1">
                  <a:solidFill>
                    <a:srgbClr val="000000"/>
                  </a:solidFill>
                  <a:latin typeface="Verdana" panose="020B0604030504040204" pitchFamily="34" charset="0"/>
                  <a:ea typeface="Verdana" panose="020B0604030504040204" pitchFamily="34" charset="0"/>
                  <a:cs typeface="Verdana" panose="020B0604030504040204" pitchFamily="34" charset="0"/>
                </a:rPr>
                <a:t>České</a:t>
              </a:r>
              <a:r>
                <a:rPr lang="en-GB" altLang="cs-CZ" sz="800" b="0" i="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GB" altLang="cs-CZ" sz="800" b="0" i="0" dirty="0" err="1">
                  <a:solidFill>
                    <a:srgbClr val="000000"/>
                  </a:solidFill>
                  <a:latin typeface="Verdana" panose="020B0604030504040204" pitchFamily="34" charset="0"/>
                  <a:ea typeface="Verdana" panose="020B0604030504040204" pitchFamily="34" charset="0"/>
                  <a:cs typeface="Verdana" panose="020B0604030504040204" pitchFamily="34" charset="0"/>
                </a:rPr>
                <a:t>Budějovice</a:t>
              </a:r>
              <a:r>
                <a:rPr lang="en-GB" altLang="cs-CZ" sz="800" b="0" i="0" dirty="0">
                  <a:solidFill>
                    <a:srgbClr val="000000"/>
                  </a:solidFill>
                  <a:latin typeface="Verdana" panose="020B0604030504040204" pitchFamily="34" charset="0"/>
                  <a:ea typeface="Verdana" panose="020B0604030504040204" pitchFamily="34" charset="0"/>
                  <a:cs typeface="Verdana" panose="020B0604030504040204" pitchFamily="34" charset="0"/>
                </a:rPr>
                <a:t> | </a:t>
              </a:r>
              <a:r>
                <a:rPr lang="en-GB" altLang="cs-CZ" sz="800" b="0" i="0" dirty="0" err="1">
                  <a:solidFill>
                    <a:srgbClr val="000000"/>
                  </a:solidFill>
                  <a:latin typeface="Verdana" panose="020B0604030504040204" pitchFamily="34" charset="0"/>
                  <a:ea typeface="Verdana" panose="020B0604030504040204" pitchFamily="34" charset="0"/>
                  <a:cs typeface="Verdana" panose="020B0604030504040204" pitchFamily="34" charset="0"/>
                </a:rPr>
                <a:t>Tábor</a:t>
              </a:r>
              <a:endParaRPr lang="en-GB" altLang="cs-CZ" sz="800" b="0" i="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3" name="Rectangle 5">
            <a:extLst>
              <a:ext uri="{FF2B5EF4-FFF2-40B4-BE49-F238E27FC236}">
                <a16:creationId xmlns:a16="http://schemas.microsoft.com/office/drawing/2014/main" id="{220109D9-91D9-CE44-83E5-16D5B0056063}"/>
              </a:ext>
            </a:extLst>
          </p:cNvPr>
          <p:cNvSpPr>
            <a:spLocks noChangeArrowheads="1"/>
          </p:cNvSpPr>
          <p:nvPr userDrawn="1"/>
        </p:nvSpPr>
        <p:spPr bwMode="auto">
          <a:xfrm>
            <a:off x="3661159" y="-1820808"/>
            <a:ext cx="4869682" cy="4955893"/>
          </a:xfrm>
          <a:prstGeom prst="rect">
            <a:avLst/>
          </a:prstGeom>
          <a:blipFill dpi="0" rotWithShape="0">
            <a:blip r:embed="rId3"/>
            <a:srcRect/>
            <a:stretch>
              <a:fillRect/>
            </a:stretch>
          </a:blip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nchor="ct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9pPr>
          </a:lstStyle>
          <a:p>
            <a:pPr algn="ctr" eaLnBrk="1"/>
            <a:r>
              <a:rPr lang="cs-CZ" altLang="cs-CZ">
                <a:solidFill>
                  <a:srgbClr val="000000"/>
                </a:solidFill>
              </a:rPr>
              <a:t> </a:t>
            </a:r>
          </a:p>
        </p:txBody>
      </p:sp>
    </p:spTree>
    <p:extLst>
      <p:ext uri="{BB962C8B-B14F-4D97-AF65-F5344CB8AC3E}">
        <p14:creationId xmlns:p14="http://schemas.microsoft.com/office/powerpoint/2010/main" val="91705877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2119" y="1589"/>
          <a:ext cx="2115" cy="1587"/>
        </p:xfrm>
        <a:graphic>
          <a:graphicData uri="http://schemas.openxmlformats.org/presentationml/2006/ole">
            <mc:AlternateContent xmlns:mc="http://schemas.openxmlformats.org/markup-compatibility/2006">
              <mc:Choice xmlns:v="urn:schemas-microsoft-com:vml" Requires="v">
                <p:oleObj spid="_x0000_s1188"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2119" y="1589"/>
                        <a:ext cx="2115"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07610543-D5B0-413D-8BB0-AB2A9C9CD2D0}" type="slidenum">
              <a:rPr lang="en-GB" smtClean="0">
                <a:solidFill>
                  <a:srgbClr val="1E6B65">
                    <a:tint val="75000"/>
                  </a:srgbClr>
                </a:solidFill>
              </a:rPr>
              <a:pPr/>
              <a:t>‹#›</a:t>
            </a:fld>
            <a:endParaRPr lang="en-GB" dirty="0">
              <a:solidFill>
                <a:srgbClr val="1E6B65">
                  <a:tint val="75000"/>
                </a:srgbClr>
              </a:solidFill>
            </a:endParaRPr>
          </a:p>
        </p:txBody>
      </p:sp>
    </p:spTree>
    <p:extLst>
      <p:ext uri="{BB962C8B-B14F-4D97-AF65-F5344CB8AC3E}">
        <p14:creationId xmlns:p14="http://schemas.microsoft.com/office/powerpoint/2010/main" val="1314245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5B08C7-DBAA-4642-9BF2-A61491B48B82}"/>
              </a:ext>
            </a:extLst>
          </p:cNvPr>
          <p:cNvSpPr>
            <a:spLocks noGrp="1"/>
          </p:cNvSpPr>
          <p:nvPr>
            <p:ph type="title"/>
          </p:nvPr>
        </p:nvSpPr>
        <p:spPr>
          <a:xfrm>
            <a:off x="838200" y="370700"/>
            <a:ext cx="10515600" cy="847449"/>
          </a:xfrm>
          <a:prstGeom prst="rect">
            <a:avLst/>
          </a:prstGeom>
        </p:spPr>
        <p:txBody>
          <a:bodyPr/>
          <a:lstStyle/>
          <a:p>
            <a:r>
              <a:rPr lang="en-US"/>
              <a:t>Click to edit Master title style</a:t>
            </a:r>
            <a:endParaRPr lang="cs-CZ" dirty="0"/>
          </a:p>
        </p:txBody>
      </p:sp>
      <p:sp>
        <p:nvSpPr>
          <p:cNvPr id="3" name="Zástupný obsah 2">
            <a:extLst>
              <a:ext uri="{FF2B5EF4-FFF2-40B4-BE49-F238E27FC236}">
                <a16:creationId xmlns:a16="http://schemas.microsoft.com/office/drawing/2014/main" id="{066427DD-D62D-6045-92EE-62E12E7350BD}"/>
              </a:ext>
            </a:extLst>
          </p:cNvPr>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4" name="Zástupný symbol pro datum 3">
            <a:extLst>
              <a:ext uri="{FF2B5EF4-FFF2-40B4-BE49-F238E27FC236}">
                <a16:creationId xmlns:a16="http://schemas.microsoft.com/office/drawing/2014/main" id="{99BAF2ED-B984-6F48-8881-7DAD9264342E}"/>
              </a:ext>
            </a:extLst>
          </p:cNvPr>
          <p:cNvSpPr>
            <a:spLocks noGrp="1"/>
          </p:cNvSpPr>
          <p:nvPr>
            <p:ph type="dt" sz="half" idx="10"/>
          </p:nvPr>
        </p:nvSpPr>
        <p:spPr/>
        <p:txBody>
          <a:bodyPr/>
          <a:lstStyle/>
          <a:p>
            <a:fld id="{2EB45F0F-E2FF-0349-8178-53119799B266}" type="datetimeFigureOut">
              <a:rPr lang="cs-CZ" smtClean="0"/>
              <a:t>04.05.2020</a:t>
            </a:fld>
            <a:endParaRPr lang="cs-CZ" dirty="0"/>
          </a:p>
        </p:txBody>
      </p:sp>
      <p:sp>
        <p:nvSpPr>
          <p:cNvPr id="6" name="Zástupný symbol pro číslo snímku 5">
            <a:extLst>
              <a:ext uri="{FF2B5EF4-FFF2-40B4-BE49-F238E27FC236}">
                <a16:creationId xmlns:a16="http://schemas.microsoft.com/office/drawing/2014/main" id="{51A03B70-BBAC-A14C-A8FF-36D14074A193}"/>
              </a:ext>
            </a:extLst>
          </p:cNvPr>
          <p:cNvSpPr>
            <a:spLocks noGrp="1"/>
          </p:cNvSpPr>
          <p:nvPr>
            <p:ph type="sldNum" sz="quarter" idx="12"/>
          </p:nvPr>
        </p:nvSpPr>
        <p:spPr/>
        <p:txBody>
          <a:bodyPr/>
          <a:lstStyle/>
          <a:p>
            <a:fld id="{F0CB99B0-B602-DD42-8F17-333FD00B70DB}" type="slidenum">
              <a:rPr lang="cs-CZ" smtClean="0"/>
              <a:t>‹#›</a:t>
            </a:fld>
            <a:endParaRPr lang="cs-CZ"/>
          </a:p>
        </p:txBody>
      </p:sp>
      <p:sp>
        <p:nvSpPr>
          <p:cNvPr id="10" name="Zástupný text 9">
            <a:extLst>
              <a:ext uri="{FF2B5EF4-FFF2-40B4-BE49-F238E27FC236}">
                <a16:creationId xmlns:a16="http://schemas.microsoft.com/office/drawing/2014/main" id="{389D78CD-7526-4D4E-9B6F-1F617FDAECA8}"/>
              </a:ext>
            </a:extLst>
          </p:cNvPr>
          <p:cNvSpPr>
            <a:spLocks noGrp="1"/>
          </p:cNvSpPr>
          <p:nvPr>
            <p:ph type="body" sz="quarter" idx="13" hasCustomPrompt="1"/>
          </p:nvPr>
        </p:nvSpPr>
        <p:spPr>
          <a:xfrm>
            <a:off x="838200" y="1360468"/>
            <a:ext cx="10515600" cy="369887"/>
          </a:xfrm>
        </p:spPr>
        <p:txBody>
          <a:bodyPr>
            <a:noAutofit/>
          </a:bodyPr>
          <a:lstStyle>
            <a:lvl1pPr marL="0" indent="0">
              <a:buNone/>
              <a:defRPr sz="2400">
                <a:solidFill>
                  <a:srgbClr val="FF2F92"/>
                </a:solidFill>
              </a:defRPr>
            </a:lvl1pPr>
          </a:lstStyle>
          <a:p>
            <a:pPr lvl="0"/>
            <a:r>
              <a:rPr lang="cs-CZ" dirty="0"/>
              <a:t>Podnadpis</a:t>
            </a:r>
          </a:p>
        </p:txBody>
      </p:sp>
    </p:spTree>
    <p:extLst>
      <p:ext uri="{BB962C8B-B14F-4D97-AF65-F5344CB8AC3E}">
        <p14:creationId xmlns:p14="http://schemas.microsoft.com/office/powerpoint/2010/main" val="400554043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obsah a obráz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5B08C7-DBAA-4642-9BF2-A61491B48B82}"/>
              </a:ext>
            </a:extLst>
          </p:cNvPr>
          <p:cNvSpPr>
            <a:spLocks noGrp="1"/>
          </p:cNvSpPr>
          <p:nvPr>
            <p:ph type="title"/>
          </p:nvPr>
        </p:nvSpPr>
        <p:spPr>
          <a:xfrm>
            <a:off x="838200" y="370700"/>
            <a:ext cx="10515600" cy="847449"/>
          </a:xfrm>
          <a:prstGeom prst="rect">
            <a:avLst/>
          </a:prstGeom>
        </p:spPr>
        <p:txBody>
          <a:bodyPr/>
          <a:lstStyle/>
          <a:p>
            <a:r>
              <a:rPr lang="en-US"/>
              <a:t>Click to edit Master title style</a:t>
            </a:r>
            <a:endParaRPr lang="cs-CZ" dirty="0"/>
          </a:p>
        </p:txBody>
      </p:sp>
      <p:sp>
        <p:nvSpPr>
          <p:cNvPr id="3" name="Zástupný obsah 2">
            <a:extLst>
              <a:ext uri="{FF2B5EF4-FFF2-40B4-BE49-F238E27FC236}">
                <a16:creationId xmlns:a16="http://schemas.microsoft.com/office/drawing/2014/main" id="{066427DD-D62D-6045-92EE-62E12E7350BD}"/>
              </a:ext>
            </a:extLst>
          </p:cNvPr>
          <p:cNvSpPr>
            <a:spLocks noGrp="1"/>
          </p:cNvSpPr>
          <p:nvPr>
            <p:ph idx="1"/>
          </p:nvPr>
        </p:nvSpPr>
        <p:spPr>
          <a:xfrm>
            <a:off x="838200" y="1825625"/>
            <a:ext cx="6317974" cy="435133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4" name="Zástupný symbol pro datum 3">
            <a:extLst>
              <a:ext uri="{FF2B5EF4-FFF2-40B4-BE49-F238E27FC236}">
                <a16:creationId xmlns:a16="http://schemas.microsoft.com/office/drawing/2014/main" id="{99BAF2ED-B984-6F48-8881-7DAD9264342E}"/>
              </a:ext>
            </a:extLst>
          </p:cNvPr>
          <p:cNvSpPr>
            <a:spLocks noGrp="1"/>
          </p:cNvSpPr>
          <p:nvPr>
            <p:ph type="dt" sz="half" idx="10"/>
          </p:nvPr>
        </p:nvSpPr>
        <p:spPr/>
        <p:txBody>
          <a:bodyPr/>
          <a:lstStyle/>
          <a:p>
            <a:fld id="{2EB45F0F-E2FF-0349-8178-53119799B266}" type="datetimeFigureOut">
              <a:rPr lang="cs-CZ" smtClean="0"/>
              <a:t>04.05.2020</a:t>
            </a:fld>
            <a:endParaRPr lang="cs-CZ" dirty="0"/>
          </a:p>
        </p:txBody>
      </p:sp>
      <p:sp>
        <p:nvSpPr>
          <p:cNvPr id="6" name="Zástupný symbol pro číslo snímku 5">
            <a:extLst>
              <a:ext uri="{FF2B5EF4-FFF2-40B4-BE49-F238E27FC236}">
                <a16:creationId xmlns:a16="http://schemas.microsoft.com/office/drawing/2014/main" id="{51A03B70-BBAC-A14C-A8FF-36D14074A193}"/>
              </a:ext>
            </a:extLst>
          </p:cNvPr>
          <p:cNvSpPr>
            <a:spLocks noGrp="1"/>
          </p:cNvSpPr>
          <p:nvPr>
            <p:ph type="sldNum" sz="quarter" idx="12"/>
          </p:nvPr>
        </p:nvSpPr>
        <p:spPr/>
        <p:txBody>
          <a:bodyPr/>
          <a:lstStyle/>
          <a:p>
            <a:fld id="{F0CB99B0-B602-DD42-8F17-333FD00B70DB}" type="slidenum">
              <a:rPr lang="cs-CZ" smtClean="0"/>
              <a:t>‹#›</a:t>
            </a:fld>
            <a:endParaRPr lang="cs-CZ"/>
          </a:p>
        </p:txBody>
      </p:sp>
      <p:sp>
        <p:nvSpPr>
          <p:cNvPr id="10" name="Zástupný text 9">
            <a:extLst>
              <a:ext uri="{FF2B5EF4-FFF2-40B4-BE49-F238E27FC236}">
                <a16:creationId xmlns:a16="http://schemas.microsoft.com/office/drawing/2014/main" id="{389D78CD-7526-4D4E-9B6F-1F617FDAECA8}"/>
              </a:ext>
            </a:extLst>
          </p:cNvPr>
          <p:cNvSpPr>
            <a:spLocks noGrp="1"/>
          </p:cNvSpPr>
          <p:nvPr>
            <p:ph type="body" sz="quarter" idx="13" hasCustomPrompt="1"/>
          </p:nvPr>
        </p:nvSpPr>
        <p:spPr>
          <a:xfrm>
            <a:off x="838200" y="1360468"/>
            <a:ext cx="10515600" cy="369887"/>
          </a:xfrm>
        </p:spPr>
        <p:txBody>
          <a:bodyPr>
            <a:noAutofit/>
          </a:bodyPr>
          <a:lstStyle>
            <a:lvl1pPr marL="0" indent="0">
              <a:buNone/>
              <a:defRPr sz="2400">
                <a:solidFill>
                  <a:srgbClr val="FF2F92"/>
                </a:solidFill>
              </a:defRPr>
            </a:lvl1pPr>
          </a:lstStyle>
          <a:p>
            <a:pPr lvl="0"/>
            <a:r>
              <a:rPr lang="cs-CZ" dirty="0"/>
              <a:t>Podnadpis</a:t>
            </a:r>
          </a:p>
        </p:txBody>
      </p:sp>
      <p:sp>
        <p:nvSpPr>
          <p:cNvPr id="8" name="Zástupný symbol obrázku 7">
            <a:extLst>
              <a:ext uri="{FF2B5EF4-FFF2-40B4-BE49-F238E27FC236}">
                <a16:creationId xmlns:a16="http://schemas.microsoft.com/office/drawing/2014/main" id="{25B14614-3397-CC47-A135-E252B7A6A3EB}"/>
              </a:ext>
            </a:extLst>
          </p:cNvPr>
          <p:cNvSpPr>
            <a:spLocks noGrp="1"/>
          </p:cNvSpPr>
          <p:nvPr>
            <p:ph type="pic" sz="quarter" idx="14"/>
          </p:nvPr>
        </p:nvSpPr>
        <p:spPr>
          <a:xfrm>
            <a:off x="7265988" y="1838325"/>
            <a:ext cx="4087812" cy="4343400"/>
          </a:xfrm>
        </p:spPr>
        <p:txBody>
          <a:bodyPr/>
          <a:lstStyle>
            <a:lvl1pPr marL="0" indent="0">
              <a:buNone/>
              <a:defRPr/>
            </a:lvl1pPr>
          </a:lstStyle>
          <a:p>
            <a:r>
              <a:rPr lang="en-US"/>
              <a:t>Click icon to add picture</a:t>
            </a:r>
            <a:endParaRPr lang="cs-CZ" dirty="0"/>
          </a:p>
        </p:txBody>
      </p:sp>
    </p:spTree>
    <p:extLst>
      <p:ext uri="{BB962C8B-B14F-4D97-AF65-F5344CB8AC3E}">
        <p14:creationId xmlns:p14="http://schemas.microsoft.com/office/powerpoint/2010/main" val="106665521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oncový snímek">
    <p:spTree>
      <p:nvGrpSpPr>
        <p:cNvPr id="1" name=""/>
        <p:cNvGrpSpPr/>
        <p:nvPr/>
      </p:nvGrpSpPr>
      <p:grpSpPr>
        <a:xfrm>
          <a:off x="0" y="0"/>
          <a:ext cx="0" cy="0"/>
          <a:chOff x="0" y="0"/>
          <a:chExt cx="0" cy="0"/>
        </a:xfrm>
      </p:grpSpPr>
      <p:grpSp>
        <p:nvGrpSpPr>
          <p:cNvPr id="19" name="Skupina 18">
            <a:extLst>
              <a:ext uri="{FF2B5EF4-FFF2-40B4-BE49-F238E27FC236}">
                <a16:creationId xmlns:a16="http://schemas.microsoft.com/office/drawing/2014/main" id="{37140E7C-880A-7641-AC7A-C0B64371AD59}"/>
              </a:ext>
            </a:extLst>
          </p:cNvPr>
          <p:cNvGrpSpPr/>
          <p:nvPr userDrawn="1"/>
        </p:nvGrpSpPr>
        <p:grpSpPr>
          <a:xfrm>
            <a:off x="831850" y="6220619"/>
            <a:ext cx="10515600" cy="716894"/>
            <a:chOff x="269875" y="4662488"/>
            <a:chExt cx="8604250" cy="271462"/>
          </a:xfrm>
        </p:grpSpPr>
        <p:pic>
          <p:nvPicPr>
            <p:cNvPr id="15" name="Picture 1">
              <a:extLst>
                <a:ext uri="{FF2B5EF4-FFF2-40B4-BE49-F238E27FC236}">
                  <a16:creationId xmlns:a16="http://schemas.microsoft.com/office/drawing/2014/main" id="{376405A3-549E-364F-B1ED-31E08F9A48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875" y="4662488"/>
              <a:ext cx="8604250" cy="428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Rectangle 3">
              <a:extLst>
                <a:ext uri="{FF2B5EF4-FFF2-40B4-BE49-F238E27FC236}">
                  <a16:creationId xmlns:a16="http://schemas.microsoft.com/office/drawing/2014/main" id="{72B4967B-694C-7B4F-92D8-B04281F0EDC3}"/>
                </a:ext>
              </a:extLst>
            </p:cNvPr>
            <p:cNvSpPr>
              <a:spLocks noChangeArrowheads="1"/>
            </p:cNvSpPr>
            <p:nvPr userDrawn="1"/>
          </p:nvSpPr>
          <p:spPr bwMode="auto">
            <a:xfrm>
              <a:off x="269875" y="4765675"/>
              <a:ext cx="2322513" cy="107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chemeClr val="tx1"/>
                  </a:solidFill>
                  <a:latin typeface="Arial" panose="020B0604020202020204" pitchFamily="34" charset="0"/>
                  <a:ea typeface="Microsoft YaHei" panose="020B0503020204020204" pitchFamily="34" charset="-122"/>
                </a:defRPr>
              </a:lvl9pPr>
            </a:lstStyle>
            <a:p>
              <a:pPr eaLnBrk="1">
                <a:lnSpc>
                  <a:spcPct val="100000"/>
                </a:lnSpc>
              </a:pPr>
              <a:r>
                <a:rPr lang="cs-CZ" altLang="cs-CZ" sz="800" b="0" i="0" dirty="0">
                  <a:solidFill>
                    <a:srgbClr val="333333"/>
                  </a:solidFill>
                  <a:latin typeface="Verdana" panose="020B0604030504040204" pitchFamily="34" charset="0"/>
                  <a:ea typeface="Verdana" panose="020B0604030504040204" pitchFamily="34" charset="0"/>
                  <a:cs typeface="Verdana" panose="020B0604030504040204" pitchFamily="34" charset="0"/>
                </a:rPr>
                <a:t>Lexum – síť očních klinik</a:t>
              </a:r>
            </a:p>
            <a:p>
              <a:pPr eaLnBrk="1">
                <a:lnSpc>
                  <a:spcPct val="100000"/>
                </a:lnSpc>
              </a:pPr>
              <a:endParaRPr lang="cs-CZ" altLang="cs-CZ" sz="800" b="0" i="0" dirty="0">
                <a:solidFill>
                  <a:srgbClr val="333333"/>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Rectangle 4">
              <a:extLst>
                <a:ext uri="{FF2B5EF4-FFF2-40B4-BE49-F238E27FC236}">
                  <a16:creationId xmlns:a16="http://schemas.microsoft.com/office/drawing/2014/main" id="{5F386AF2-2B8E-AE4B-9086-F57D4EEF5728}"/>
                </a:ext>
              </a:extLst>
            </p:cNvPr>
            <p:cNvSpPr>
              <a:spLocks noChangeArrowheads="1"/>
            </p:cNvSpPr>
            <p:nvPr userDrawn="1"/>
          </p:nvSpPr>
          <p:spPr bwMode="auto">
            <a:xfrm>
              <a:off x="7367588" y="4765675"/>
              <a:ext cx="1506537" cy="107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9pPr>
            </a:lstStyle>
            <a:p>
              <a:pPr algn="r" eaLnBrk="1">
                <a:lnSpc>
                  <a:spcPct val="100000"/>
                </a:lnSpc>
              </a:pPr>
              <a:r>
                <a:rPr lang="cs-CZ" altLang="cs-CZ" sz="800" b="0" i="0" dirty="0">
                  <a:solidFill>
                    <a:srgbClr val="333333"/>
                  </a:solidFill>
                  <a:latin typeface="Verdana" panose="020B0604030504040204" pitchFamily="34" charset="0"/>
                  <a:ea typeface="Verdana" panose="020B0604030504040204" pitchFamily="34" charset="0"/>
                  <a:cs typeface="Verdana" panose="020B0604030504040204" pitchFamily="34" charset="0"/>
                </a:rPr>
                <a:t>www.lexum.cz</a:t>
              </a:r>
            </a:p>
          </p:txBody>
        </p:sp>
        <p:sp>
          <p:nvSpPr>
            <p:cNvPr id="18" name="Text Box 6">
              <a:extLst>
                <a:ext uri="{FF2B5EF4-FFF2-40B4-BE49-F238E27FC236}">
                  <a16:creationId xmlns:a16="http://schemas.microsoft.com/office/drawing/2014/main" id="{5027EF43-9380-8242-B9F2-6029D90AC5C4}"/>
                </a:ext>
              </a:extLst>
            </p:cNvPr>
            <p:cNvSpPr txBox="1">
              <a:spLocks noChangeArrowheads="1"/>
            </p:cNvSpPr>
            <p:nvPr userDrawn="1"/>
          </p:nvSpPr>
          <p:spPr bwMode="auto">
            <a:xfrm>
              <a:off x="2770188" y="4765675"/>
              <a:ext cx="3602037" cy="16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buClr>
                  <a:srgbClr val="000000"/>
                </a:buClr>
                <a:buSzPct val="100000"/>
                <a:buFont typeface="Times New Roman" panose="02020603050405020304" pitchFamily="18" charset="0"/>
                <a:tabLst>
                  <a:tab pos="538163" algn="l"/>
                  <a:tab pos="4700588" algn="l"/>
                  <a:tab pos="479425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538163" algn="l"/>
                  <a:tab pos="4700588" algn="l"/>
                  <a:tab pos="479425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538163" algn="l"/>
                  <a:tab pos="4700588" algn="l"/>
                  <a:tab pos="479425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538163" algn="l"/>
                  <a:tab pos="4700588" algn="l"/>
                  <a:tab pos="479425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538163" algn="l"/>
                  <a:tab pos="4700588" algn="l"/>
                  <a:tab pos="479425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538163" algn="l"/>
                  <a:tab pos="4700588" algn="l"/>
                  <a:tab pos="479425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538163" algn="l"/>
                  <a:tab pos="4700588" algn="l"/>
                  <a:tab pos="479425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538163" algn="l"/>
                  <a:tab pos="4700588" algn="l"/>
                  <a:tab pos="479425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538163" algn="l"/>
                  <a:tab pos="4700588" algn="l"/>
                  <a:tab pos="4794250" algn="l"/>
                </a:tabLst>
                <a:defRPr>
                  <a:solidFill>
                    <a:schemeClr val="tx1"/>
                  </a:solidFill>
                  <a:latin typeface="Arial" panose="020B0604020202020204" pitchFamily="34" charset="0"/>
                  <a:ea typeface="Microsoft YaHei" panose="020B0503020204020204" pitchFamily="34" charset="-122"/>
                </a:defRPr>
              </a:lvl9pPr>
            </a:lstStyle>
            <a:p>
              <a:pPr algn="ctr" eaLnBrk="1">
                <a:lnSpc>
                  <a:spcPct val="100000"/>
                </a:lnSpc>
                <a:spcBef>
                  <a:spcPts val="850"/>
                </a:spcBef>
              </a:pPr>
              <a:r>
                <a:rPr lang="en-GB" altLang="cs-CZ" sz="800" b="0" i="0">
                  <a:solidFill>
                    <a:srgbClr val="000000"/>
                  </a:solidFill>
                  <a:latin typeface="Verdana" panose="020B0604030504040204" pitchFamily="34" charset="0"/>
                  <a:ea typeface="Verdana" panose="020B0604030504040204" pitchFamily="34" charset="0"/>
                  <a:cs typeface="Verdana" panose="020B0604030504040204" pitchFamily="34" charset="0"/>
                </a:rPr>
                <a:t>Praha | Brno | Ostrava | České Budějovice | Tábor</a:t>
              </a:r>
            </a:p>
          </p:txBody>
        </p:sp>
      </p:grpSp>
      <p:sp>
        <p:nvSpPr>
          <p:cNvPr id="26" name="Zástupný text 25">
            <a:extLst>
              <a:ext uri="{FF2B5EF4-FFF2-40B4-BE49-F238E27FC236}">
                <a16:creationId xmlns:a16="http://schemas.microsoft.com/office/drawing/2014/main" id="{BE49208C-DABD-AB4B-9B6D-34241B705DE1}"/>
              </a:ext>
            </a:extLst>
          </p:cNvPr>
          <p:cNvSpPr>
            <a:spLocks noGrp="1"/>
          </p:cNvSpPr>
          <p:nvPr>
            <p:ph type="body" sz="quarter" idx="10" hasCustomPrompt="1"/>
          </p:nvPr>
        </p:nvSpPr>
        <p:spPr>
          <a:xfrm>
            <a:off x="3582774" y="3294394"/>
            <a:ext cx="5026452" cy="1873953"/>
          </a:xfrm>
        </p:spPr>
        <p:txBody>
          <a:bodyPr>
            <a:normAutofit/>
          </a:bodyPr>
          <a:lstStyle>
            <a:lvl1pPr marL="0" indent="0" algn="ctr">
              <a:buNone/>
              <a:defRPr sz="3200">
                <a:solidFill>
                  <a:srgbClr val="711871"/>
                </a:solidFill>
              </a:defRPr>
            </a:lvl1pPr>
          </a:lstStyle>
          <a:p>
            <a:pPr lvl="0"/>
            <a:r>
              <a:rPr lang="cs-CZ" dirty="0"/>
              <a:t>Děkujeme za pozornost</a:t>
            </a:r>
          </a:p>
        </p:txBody>
      </p:sp>
      <p:pic>
        <p:nvPicPr>
          <p:cNvPr id="5" name="Obrázek 4">
            <a:extLst>
              <a:ext uri="{FF2B5EF4-FFF2-40B4-BE49-F238E27FC236}">
                <a16:creationId xmlns:a16="http://schemas.microsoft.com/office/drawing/2014/main" id="{95DD0DA5-BE16-4CE2-9723-2951E564BE92}"/>
              </a:ext>
            </a:extLst>
          </p:cNvPr>
          <p:cNvPicPr>
            <a:picLocks noChangeAspect="1"/>
          </p:cNvPicPr>
          <p:nvPr userDrawn="1"/>
        </p:nvPicPr>
        <p:blipFill>
          <a:blip r:embed="rId3"/>
          <a:stretch>
            <a:fillRect/>
          </a:stretch>
        </p:blipFill>
        <p:spPr>
          <a:xfrm>
            <a:off x="3663485" y="-1779907"/>
            <a:ext cx="4865030" cy="4956478"/>
          </a:xfrm>
          <a:prstGeom prst="rect">
            <a:avLst/>
          </a:prstGeom>
        </p:spPr>
      </p:pic>
    </p:spTree>
    <p:extLst>
      <p:ext uri="{BB962C8B-B14F-4D97-AF65-F5344CB8AC3E}">
        <p14:creationId xmlns:p14="http://schemas.microsoft.com/office/powerpoint/2010/main" val="379801285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19E038-A68D-E64D-AECF-A0B576BFEE94}"/>
              </a:ext>
            </a:extLst>
          </p:cNvPr>
          <p:cNvSpPr>
            <a:spLocks noGrp="1"/>
          </p:cNvSpPr>
          <p:nvPr>
            <p:ph type="title"/>
          </p:nvPr>
        </p:nvSpPr>
        <p:spPr>
          <a:xfrm>
            <a:off x="838200" y="370700"/>
            <a:ext cx="10515600" cy="847449"/>
          </a:xfrm>
          <a:prstGeom prst="rect">
            <a:avLst/>
          </a:prstGeom>
        </p:spPr>
        <p:txBody>
          <a:bodyPr/>
          <a:lstStyle/>
          <a:p>
            <a:r>
              <a:rPr lang="en-US"/>
              <a:t>Click to edit Master title style</a:t>
            </a:r>
            <a:endParaRPr lang="cs-CZ" dirty="0"/>
          </a:p>
        </p:txBody>
      </p:sp>
      <p:sp>
        <p:nvSpPr>
          <p:cNvPr id="3" name="Zástupný obsah 2">
            <a:extLst>
              <a:ext uri="{FF2B5EF4-FFF2-40B4-BE49-F238E27FC236}">
                <a16:creationId xmlns:a16="http://schemas.microsoft.com/office/drawing/2014/main" id="{31F8D763-9311-364B-95E2-83B1E979B728}"/>
              </a:ext>
            </a:extLst>
          </p:cNvPr>
          <p:cNvSpPr>
            <a:spLocks noGrp="1"/>
          </p:cNvSpPr>
          <p:nvPr>
            <p:ph sz="half" idx="1"/>
          </p:nvPr>
        </p:nvSpPr>
        <p:spPr>
          <a:xfrm>
            <a:off x="838200" y="1825625"/>
            <a:ext cx="5181600" cy="435133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4" name="Zástupný obsah 3">
            <a:extLst>
              <a:ext uri="{FF2B5EF4-FFF2-40B4-BE49-F238E27FC236}">
                <a16:creationId xmlns:a16="http://schemas.microsoft.com/office/drawing/2014/main" id="{7A0E7463-210A-C042-A342-65F06B9EB195}"/>
              </a:ext>
            </a:extLst>
          </p:cNvPr>
          <p:cNvSpPr>
            <a:spLocks noGrp="1"/>
          </p:cNvSpPr>
          <p:nvPr>
            <p:ph sz="half" idx="2"/>
          </p:nvPr>
        </p:nvSpPr>
        <p:spPr>
          <a:xfrm>
            <a:off x="6172200" y="1825625"/>
            <a:ext cx="5181600" cy="435133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5" name="Zástupný symbol pro datum 4">
            <a:extLst>
              <a:ext uri="{FF2B5EF4-FFF2-40B4-BE49-F238E27FC236}">
                <a16:creationId xmlns:a16="http://schemas.microsoft.com/office/drawing/2014/main" id="{20B26305-EADD-124B-8FE4-9EEA65339FD6}"/>
              </a:ext>
            </a:extLst>
          </p:cNvPr>
          <p:cNvSpPr>
            <a:spLocks noGrp="1"/>
          </p:cNvSpPr>
          <p:nvPr>
            <p:ph type="dt" sz="half" idx="10"/>
          </p:nvPr>
        </p:nvSpPr>
        <p:spPr/>
        <p:txBody>
          <a:bodyPr/>
          <a:lstStyle/>
          <a:p>
            <a:fld id="{2EB45F0F-E2FF-0349-8178-53119799B266}" type="datetimeFigureOut">
              <a:rPr lang="cs-CZ" smtClean="0"/>
              <a:t>04.05.2020</a:t>
            </a:fld>
            <a:endParaRPr lang="cs-CZ"/>
          </a:p>
        </p:txBody>
      </p:sp>
      <p:sp>
        <p:nvSpPr>
          <p:cNvPr id="7" name="Zástupný symbol pro číslo snímku 6">
            <a:extLst>
              <a:ext uri="{FF2B5EF4-FFF2-40B4-BE49-F238E27FC236}">
                <a16:creationId xmlns:a16="http://schemas.microsoft.com/office/drawing/2014/main" id="{5C91BA22-5FD2-474D-8C71-2CC8C1ED0272}"/>
              </a:ext>
            </a:extLst>
          </p:cNvPr>
          <p:cNvSpPr>
            <a:spLocks noGrp="1"/>
          </p:cNvSpPr>
          <p:nvPr>
            <p:ph type="sldNum" sz="quarter" idx="12"/>
          </p:nvPr>
        </p:nvSpPr>
        <p:spPr/>
        <p:txBody>
          <a:bodyPr/>
          <a:lstStyle/>
          <a:p>
            <a:fld id="{F0CB99B0-B602-DD42-8F17-333FD00B70DB}" type="slidenum">
              <a:rPr lang="cs-CZ" smtClean="0"/>
              <a:t>‹#›</a:t>
            </a:fld>
            <a:endParaRPr lang="cs-CZ"/>
          </a:p>
        </p:txBody>
      </p:sp>
      <p:sp>
        <p:nvSpPr>
          <p:cNvPr id="9" name="Zástupný text 9">
            <a:extLst>
              <a:ext uri="{FF2B5EF4-FFF2-40B4-BE49-F238E27FC236}">
                <a16:creationId xmlns:a16="http://schemas.microsoft.com/office/drawing/2014/main" id="{6F2AF3B7-6823-8E4A-A248-4655F5985651}"/>
              </a:ext>
            </a:extLst>
          </p:cNvPr>
          <p:cNvSpPr>
            <a:spLocks noGrp="1"/>
          </p:cNvSpPr>
          <p:nvPr>
            <p:ph type="body" sz="quarter" idx="13" hasCustomPrompt="1"/>
          </p:nvPr>
        </p:nvSpPr>
        <p:spPr>
          <a:xfrm>
            <a:off x="838200" y="1360468"/>
            <a:ext cx="10515600" cy="369887"/>
          </a:xfrm>
        </p:spPr>
        <p:txBody>
          <a:bodyPr>
            <a:noAutofit/>
          </a:bodyPr>
          <a:lstStyle>
            <a:lvl1pPr marL="0" indent="0">
              <a:buNone/>
              <a:defRPr sz="2400">
                <a:solidFill>
                  <a:srgbClr val="FF2F92"/>
                </a:solidFill>
              </a:defRPr>
            </a:lvl1pPr>
          </a:lstStyle>
          <a:p>
            <a:pPr lvl="0"/>
            <a:r>
              <a:rPr lang="cs-CZ" dirty="0"/>
              <a:t>Podnadpis</a:t>
            </a:r>
          </a:p>
        </p:txBody>
      </p:sp>
    </p:spTree>
    <p:extLst>
      <p:ext uri="{BB962C8B-B14F-4D97-AF65-F5344CB8AC3E}">
        <p14:creationId xmlns:p14="http://schemas.microsoft.com/office/powerpoint/2010/main" val="355920556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AC84D0-A2C0-AD46-B8DE-08B76D516A6E}"/>
              </a:ext>
            </a:extLst>
          </p:cNvPr>
          <p:cNvSpPr>
            <a:spLocks noGrp="1"/>
          </p:cNvSpPr>
          <p:nvPr>
            <p:ph type="title"/>
          </p:nvPr>
        </p:nvSpPr>
        <p:spPr>
          <a:xfrm>
            <a:off x="839788" y="365126"/>
            <a:ext cx="10515600" cy="867084"/>
          </a:xfrm>
          <a:prstGeom prst="rect">
            <a:avLst/>
          </a:prstGeom>
        </p:spPr>
        <p:txBody>
          <a:bodyPr/>
          <a:lstStyle/>
          <a:p>
            <a:r>
              <a:rPr lang="en-US"/>
              <a:t>Click to edit Master title style</a:t>
            </a:r>
            <a:endParaRPr lang="cs-CZ" dirty="0"/>
          </a:p>
        </p:txBody>
      </p:sp>
      <p:sp>
        <p:nvSpPr>
          <p:cNvPr id="3" name="Zástupný text 2">
            <a:extLst>
              <a:ext uri="{FF2B5EF4-FFF2-40B4-BE49-F238E27FC236}">
                <a16:creationId xmlns:a16="http://schemas.microsoft.com/office/drawing/2014/main" id="{8506AEEA-442A-814D-A192-A04628168D8F}"/>
              </a:ext>
            </a:extLst>
          </p:cNvPr>
          <p:cNvSpPr>
            <a:spLocks noGrp="1"/>
          </p:cNvSpPr>
          <p:nvPr>
            <p:ph type="body" idx="1"/>
          </p:nvPr>
        </p:nvSpPr>
        <p:spPr>
          <a:xfrm>
            <a:off x="839788" y="1681163"/>
            <a:ext cx="5157787" cy="823912"/>
          </a:xfrm>
        </p:spPr>
        <p:txBody>
          <a:bodyPr anchor="ctr">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Zástupný obsah 3">
            <a:extLst>
              <a:ext uri="{FF2B5EF4-FFF2-40B4-BE49-F238E27FC236}">
                <a16:creationId xmlns:a16="http://schemas.microsoft.com/office/drawing/2014/main" id="{0CF312E8-DAF7-524B-A630-16CB191DEB14}"/>
              </a:ext>
            </a:extLst>
          </p:cNvPr>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5" name="Zástupný text 4">
            <a:extLst>
              <a:ext uri="{FF2B5EF4-FFF2-40B4-BE49-F238E27FC236}">
                <a16:creationId xmlns:a16="http://schemas.microsoft.com/office/drawing/2014/main" id="{FEA6A08A-09CE-A149-AD22-F0A1BDBFC261}"/>
              </a:ext>
            </a:extLst>
          </p:cNvPr>
          <p:cNvSpPr>
            <a:spLocks noGrp="1"/>
          </p:cNvSpPr>
          <p:nvPr>
            <p:ph type="body" sz="quarter" idx="3"/>
          </p:nvPr>
        </p:nvSpPr>
        <p:spPr>
          <a:xfrm>
            <a:off x="6172200" y="1681163"/>
            <a:ext cx="5183188" cy="823912"/>
          </a:xfrm>
        </p:spPr>
        <p:txBody>
          <a:bodyPr anchor="ctr">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Zástupný obsah 5">
            <a:extLst>
              <a:ext uri="{FF2B5EF4-FFF2-40B4-BE49-F238E27FC236}">
                <a16:creationId xmlns:a16="http://schemas.microsoft.com/office/drawing/2014/main" id="{9B788DC9-C5BB-8442-9112-3944B1B0908B}"/>
              </a:ext>
            </a:extLst>
          </p:cNvPr>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7" name="Zástupný symbol pro datum 6">
            <a:extLst>
              <a:ext uri="{FF2B5EF4-FFF2-40B4-BE49-F238E27FC236}">
                <a16:creationId xmlns:a16="http://schemas.microsoft.com/office/drawing/2014/main" id="{490687F3-BF6B-6B4B-8285-70960234EAC4}"/>
              </a:ext>
            </a:extLst>
          </p:cNvPr>
          <p:cNvSpPr>
            <a:spLocks noGrp="1"/>
          </p:cNvSpPr>
          <p:nvPr>
            <p:ph type="dt" sz="half" idx="10"/>
          </p:nvPr>
        </p:nvSpPr>
        <p:spPr/>
        <p:txBody>
          <a:bodyPr/>
          <a:lstStyle/>
          <a:p>
            <a:fld id="{2EB45F0F-E2FF-0349-8178-53119799B266}" type="datetimeFigureOut">
              <a:rPr lang="cs-CZ" smtClean="0"/>
              <a:t>04.05.2020</a:t>
            </a:fld>
            <a:endParaRPr lang="cs-CZ"/>
          </a:p>
        </p:txBody>
      </p:sp>
      <p:sp>
        <p:nvSpPr>
          <p:cNvPr id="9" name="Zástupný symbol pro číslo snímku 8">
            <a:extLst>
              <a:ext uri="{FF2B5EF4-FFF2-40B4-BE49-F238E27FC236}">
                <a16:creationId xmlns:a16="http://schemas.microsoft.com/office/drawing/2014/main" id="{F43AB1BF-47A3-0D43-98F8-612482E71A0A}"/>
              </a:ext>
            </a:extLst>
          </p:cNvPr>
          <p:cNvSpPr>
            <a:spLocks noGrp="1"/>
          </p:cNvSpPr>
          <p:nvPr>
            <p:ph type="sldNum" sz="quarter" idx="12"/>
          </p:nvPr>
        </p:nvSpPr>
        <p:spPr/>
        <p:txBody>
          <a:bodyPr/>
          <a:lstStyle/>
          <a:p>
            <a:fld id="{F0CB99B0-B602-DD42-8F17-333FD00B70DB}" type="slidenum">
              <a:rPr lang="cs-CZ" smtClean="0"/>
              <a:t>‹#›</a:t>
            </a:fld>
            <a:endParaRPr lang="cs-CZ"/>
          </a:p>
        </p:txBody>
      </p:sp>
      <p:sp>
        <p:nvSpPr>
          <p:cNvPr id="11" name="Zástupný text 9">
            <a:extLst>
              <a:ext uri="{FF2B5EF4-FFF2-40B4-BE49-F238E27FC236}">
                <a16:creationId xmlns:a16="http://schemas.microsoft.com/office/drawing/2014/main" id="{050C161D-239E-624F-8136-5D757F7512A9}"/>
              </a:ext>
            </a:extLst>
          </p:cNvPr>
          <p:cNvSpPr>
            <a:spLocks noGrp="1"/>
          </p:cNvSpPr>
          <p:nvPr>
            <p:ph type="body" sz="quarter" idx="13" hasCustomPrompt="1"/>
          </p:nvPr>
        </p:nvSpPr>
        <p:spPr>
          <a:xfrm>
            <a:off x="838200" y="1360468"/>
            <a:ext cx="10515600" cy="369887"/>
          </a:xfrm>
        </p:spPr>
        <p:txBody>
          <a:bodyPr>
            <a:noAutofit/>
          </a:bodyPr>
          <a:lstStyle>
            <a:lvl1pPr marL="0" indent="0">
              <a:buNone/>
              <a:defRPr sz="2400">
                <a:solidFill>
                  <a:srgbClr val="FF2F92"/>
                </a:solidFill>
              </a:defRPr>
            </a:lvl1pPr>
          </a:lstStyle>
          <a:p>
            <a:pPr lvl="0"/>
            <a:r>
              <a:rPr lang="cs-CZ" dirty="0"/>
              <a:t>Podnadpis</a:t>
            </a:r>
          </a:p>
        </p:txBody>
      </p:sp>
    </p:spTree>
    <p:extLst>
      <p:ext uri="{BB962C8B-B14F-4D97-AF65-F5344CB8AC3E}">
        <p14:creationId xmlns:p14="http://schemas.microsoft.com/office/powerpoint/2010/main" val="130825987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31B517-37E8-5146-A836-36702675AE6D}"/>
              </a:ext>
            </a:extLst>
          </p:cNvPr>
          <p:cNvSpPr>
            <a:spLocks noGrp="1"/>
          </p:cNvSpPr>
          <p:nvPr>
            <p:ph type="title"/>
          </p:nvPr>
        </p:nvSpPr>
        <p:spPr>
          <a:xfrm>
            <a:off x="838200" y="370700"/>
            <a:ext cx="10515600" cy="847449"/>
          </a:xfrm>
          <a:prstGeom prst="rect">
            <a:avLst/>
          </a:prstGeom>
        </p:spPr>
        <p:txBody>
          <a:bodyPr/>
          <a:lstStyle/>
          <a:p>
            <a:r>
              <a:rPr lang="en-US"/>
              <a:t>Click to edit Master title style</a:t>
            </a:r>
            <a:endParaRPr lang="cs-CZ"/>
          </a:p>
        </p:txBody>
      </p:sp>
      <p:sp>
        <p:nvSpPr>
          <p:cNvPr id="3" name="Zástupný symbol pro datum 2">
            <a:extLst>
              <a:ext uri="{FF2B5EF4-FFF2-40B4-BE49-F238E27FC236}">
                <a16:creationId xmlns:a16="http://schemas.microsoft.com/office/drawing/2014/main" id="{6F11B247-2ADC-5247-83BB-AFCE2BDF349E}"/>
              </a:ext>
            </a:extLst>
          </p:cNvPr>
          <p:cNvSpPr>
            <a:spLocks noGrp="1"/>
          </p:cNvSpPr>
          <p:nvPr>
            <p:ph type="dt" sz="half" idx="10"/>
          </p:nvPr>
        </p:nvSpPr>
        <p:spPr/>
        <p:txBody>
          <a:bodyPr/>
          <a:lstStyle/>
          <a:p>
            <a:fld id="{2EB45F0F-E2FF-0349-8178-53119799B266}" type="datetimeFigureOut">
              <a:rPr lang="cs-CZ" smtClean="0"/>
              <a:t>04.05.2020</a:t>
            </a:fld>
            <a:endParaRPr lang="cs-CZ"/>
          </a:p>
        </p:txBody>
      </p:sp>
      <p:sp>
        <p:nvSpPr>
          <p:cNvPr id="5" name="Zástupný symbol pro číslo snímku 4">
            <a:extLst>
              <a:ext uri="{FF2B5EF4-FFF2-40B4-BE49-F238E27FC236}">
                <a16:creationId xmlns:a16="http://schemas.microsoft.com/office/drawing/2014/main" id="{EE2075E2-44B5-D147-8B09-EAE4218A4641}"/>
              </a:ext>
            </a:extLst>
          </p:cNvPr>
          <p:cNvSpPr>
            <a:spLocks noGrp="1"/>
          </p:cNvSpPr>
          <p:nvPr>
            <p:ph type="sldNum" sz="quarter" idx="12"/>
          </p:nvPr>
        </p:nvSpPr>
        <p:spPr/>
        <p:txBody>
          <a:bodyPr/>
          <a:lstStyle/>
          <a:p>
            <a:fld id="{F0CB99B0-B602-DD42-8F17-333FD00B70DB}" type="slidenum">
              <a:rPr lang="cs-CZ" smtClean="0"/>
              <a:t>‹#›</a:t>
            </a:fld>
            <a:endParaRPr lang="cs-CZ"/>
          </a:p>
        </p:txBody>
      </p:sp>
      <p:sp>
        <p:nvSpPr>
          <p:cNvPr id="7" name="Zástupný text 9">
            <a:extLst>
              <a:ext uri="{FF2B5EF4-FFF2-40B4-BE49-F238E27FC236}">
                <a16:creationId xmlns:a16="http://schemas.microsoft.com/office/drawing/2014/main" id="{789CBDFF-A005-904D-A74B-183B2C95C211}"/>
              </a:ext>
            </a:extLst>
          </p:cNvPr>
          <p:cNvSpPr>
            <a:spLocks noGrp="1"/>
          </p:cNvSpPr>
          <p:nvPr>
            <p:ph type="body" sz="quarter" idx="13" hasCustomPrompt="1"/>
          </p:nvPr>
        </p:nvSpPr>
        <p:spPr>
          <a:xfrm>
            <a:off x="838200" y="1360468"/>
            <a:ext cx="10515600" cy="369887"/>
          </a:xfrm>
        </p:spPr>
        <p:txBody>
          <a:bodyPr>
            <a:noAutofit/>
          </a:bodyPr>
          <a:lstStyle>
            <a:lvl1pPr marL="0" indent="0">
              <a:buNone/>
              <a:defRPr sz="2400">
                <a:solidFill>
                  <a:srgbClr val="FF2F92"/>
                </a:solidFill>
              </a:defRPr>
            </a:lvl1pPr>
          </a:lstStyle>
          <a:p>
            <a:pPr lvl="0"/>
            <a:r>
              <a:rPr lang="cs-CZ" dirty="0"/>
              <a:t>Podnadpis</a:t>
            </a:r>
          </a:p>
        </p:txBody>
      </p:sp>
    </p:spTree>
    <p:extLst>
      <p:ext uri="{BB962C8B-B14F-4D97-AF65-F5344CB8AC3E}">
        <p14:creationId xmlns:p14="http://schemas.microsoft.com/office/powerpoint/2010/main" val="53926558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0F5C3874-691D-FA4D-99E1-59529C22C8E8}"/>
              </a:ext>
            </a:extLst>
          </p:cNvPr>
          <p:cNvSpPr>
            <a:spLocks noGrp="1"/>
          </p:cNvSpPr>
          <p:nvPr>
            <p:ph type="dt" sz="half" idx="10"/>
          </p:nvPr>
        </p:nvSpPr>
        <p:spPr/>
        <p:txBody>
          <a:bodyPr/>
          <a:lstStyle/>
          <a:p>
            <a:fld id="{2EB45F0F-E2FF-0349-8178-53119799B266}" type="datetimeFigureOut">
              <a:rPr lang="cs-CZ" smtClean="0"/>
              <a:t>04.05.2020</a:t>
            </a:fld>
            <a:endParaRPr lang="cs-CZ"/>
          </a:p>
        </p:txBody>
      </p:sp>
      <p:sp>
        <p:nvSpPr>
          <p:cNvPr id="4" name="Zástupný symbol pro číslo snímku 3">
            <a:extLst>
              <a:ext uri="{FF2B5EF4-FFF2-40B4-BE49-F238E27FC236}">
                <a16:creationId xmlns:a16="http://schemas.microsoft.com/office/drawing/2014/main" id="{6BF5BDD7-DAE5-7043-8E56-D3BD113C0CF5}"/>
              </a:ext>
            </a:extLst>
          </p:cNvPr>
          <p:cNvSpPr>
            <a:spLocks noGrp="1"/>
          </p:cNvSpPr>
          <p:nvPr>
            <p:ph type="sldNum" sz="quarter" idx="12"/>
          </p:nvPr>
        </p:nvSpPr>
        <p:spPr/>
        <p:txBody>
          <a:bodyPr/>
          <a:lstStyle/>
          <a:p>
            <a:fld id="{F0CB99B0-B602-DD42-8F17-333FD00B70DB}" type="slidenum">
              <a:rPr lang="cs-CZ" smtClean="0"/>
              <a:t>‹#›</a:t>
            </a:fld>
            <a:endParaRPr lang="cs-CZ"/>
          </a:p>
        </p:txBody>
      </p:sp>
    </p:spTree>
    <p:extLst>
      <p:ext uri="{BB962C8B-B14F-4D97-AF65-F5344CB8AC3E}">
        <p14:creationId xmlns:p14="http://schemas.microsoft.com/office/powerpoint/2010/main" val="419737497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10197" y="274588"/>
            <a:ext cx="10971609" cy="1143000"/>
          </a:xfrm>
          <a:prstGeom prst="rect">
            <a:avLst/>
          </a:prstGeom>
        </p:spPr>
        <p:txBody>
          <a:bodyPr/>
          <a:lstStyle>
            <a:lvl1pPr>
              <a:defRPr sz="2531" b="1"/>
            </a:lvl1pPr>
          </a:lstStyle>
          <a:p>
            <a:r>
              <a:rPr lang="cs-CZ" dirty="0"/>
              <a:t>Kliknutím lze upravit styl.</a:t>
            </a:r>
          </a:p>
        </p:txBody>
      </p:sp>
      <p:sp>
        <p:nvSpPr>
          <p:cNvPr id="3" name="Zástupný symbol pro obsah 2"/>
          <p:cNvSpPr>
            <a:spLocks noGrp="1"/>
          </p:cNvSpPr>
          <p:nvPr>
            <p:ph idx="1"/>
          </p:nvPr>
        </p:nvSpPr>
        <p:spPr>
          <a:xfrm>
            <a:off x="610197" y="1600647"/>
            <a:ext cx="10971609" cy="4207993"/>
          </a:xfrm>
          <a:prstGeom prst="rect">
            <a:avLst/>
          </a:prstGeom>
        </p:spPr>
        <p:txBody>
          <a:bodyPr wrap="square">
            <a:normAutofit/>
          </a:bodyPr>
          <a:lstStyle>
            <a:lvl1pPr marL="401847" indent="-401847">
              <a:spcBef>
                <a:spcPts val="844"/>
              </a:spcBef>
              <a:buFontTx/>
              <a:buBlip>
                <a:blip r:embed="rId2"/>
              </a:buBlip>
              <a:defRPr/>
            </a:lvl1pPr>
            <a:lvl2pPr marL="642956" indent="-401847">
              <a:spcBef>
                <a:spcPts val="844"/>
              </a:spcBef>
              <a:buFontTx/>
              <a:buBlip>
                <a:blip r:embed="rId2"/>
              </a:buBlip>
              <a:defRPr/>
            </a:lvl2pPr>
            <a:lvl3pPr marL="884064" indent="-401847">
              <a:spcBef>
                <a:spcPts val="844"/>
              </a:spcBef>
              <a:buFontTx/>
              <a:buBlip>
                <a:blip r:embed="rId2"/>
              </a:buBlip>
              <a:defRPr/>
            </a:lvl3pPr>
            <a:lvl4pPr marL="1125173" indent="-401847">
              <a:spcBef>
                <a:spcPts val="844"/>
              </a:spcBef>
              <a:buFontTx/>
              <a:buBlip>
                <a:blip r:embed="rId2"/>
              </a:buBlip>
              <a:defRPr/>
            </a:lvl4pPr>
            <a:lvl5pPr marL="1366282" indent="-401847">
              <a:spcBef>
                <a:spcPts val="844"/>
              </a:spcBef>
              <a:buFontTx/>
              <a:buBlip>
                <a:blip r:embed="rId2"/>
              </a:buBlip>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239294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C834A88B-1502-CB4C-AE7D-CA04387DF6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F3899C1B-C684-B24F-8517-EE14606477E1}"/>
              </a:ext>
            </a:extLst>
          </p:cNvPr>
          <p:cNvSpPr>
            <a:spLocks noGrp="1"/>
          </p:cNvSpPr>
          <p:nvPr>
            <p:ph type="dt" sz="half" idx="2"/>
          </p:nvPr>
        </p:nvSpPr>
        <p:spPr>
          <a:xfrm>
            <a:off x="2802835" y="6367502"/>
            <a:ext cx="934278" cy="365125"/>
          </a:xfrm>
          <a:prstGeom prst="rect">
            <a:avLst/>
          </a:prstGeom>
        </p:spPr>
        <p:txBody>
          <a:bodyPr vert="horz" lIns="91440" tIns="45720" rIns="91440" bIns="45720" rtlCol="0" anchor="ctr"/>
          <a:lstStyle>
            <a:lvl1pPr algn="l">
              <a:defRPr sz="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2EB45F0F-E2FF-0349-8178-53119799B266}" type="datetimeFigureOut">
              <a:rPr lang="cs-CZ" smtClean="0"/>
              <a:pPr/>
              <a:t>04.05.2020</a:t>
            </a:fld>
            <a:endParaRPr lang="cs-CZ"/>
          </a:p>
        </p:txBody>
      </p:sp>
      <p:sp>
        <p:nvSpPr>
          <p:cNvPr id="6" name="Zástupný symbol pro číslo snímku 5">
            <a:extLst>
              <a:ext uri="{FF2B5EF4-FFF2-40B4-BE49-F238E27FC236}">
                <a16:creationId xmlns:a16="http://schemas.microsoft.com/office/drawing/2014/main" id="{F7060E67-DD9C-2D40-8B48-FA5D52B102C8}"/>
              </a:ext>
            </a:extLst>
          </p:cNvPr>
          <p:cNvSpPr>
            <a:spLocks noGrp="1"/>
          </p:cNvSpPr>
          <p:nvPr>
            <p:ph type="sldNum" sz="quarter" idx="4"/>
          </p:nvPr>
        </p:nvSpPr>
        <p:spPr>
          <a:xfrm>
            <a:off x="8610600" y="6367502"/>
            <a:ext cx="990600" cy="365125"/>
          </a:xfrm>
          <a:prstGeom prst="rect">
            <a:avLst/>
          </a:prstGeom>
        </p:spPr>
        <p:txBody>
          <a:bodyPr vert="horz" lIns="91440" tIns="45720" rIns="91440" bIns="45720" rtlCol="0" anchor="ctr"/>
          <a:lstStyle>
            <a:lvl1pPr algn="ctr">
              <a:defRPr sz="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F0CB99B0-B602-DD42-8F17-333FD00B70DB}" type="slidenum">
              <a:rPr lang="cs-CZ" smtClean="0"/>
              <a:pPr/>
              <a:t>‹#›</a:t>
            </a:fld>
            <a:endParaRPr lang="cs-CZ"/>
          </a:p>
        </p:txBody>
      </p:sp>
      <p:pic>
        <p:nvPicPr>
          <p:cNvPr id="7" name="Picture 5">
            <a:extLst>
              <a:ext uri="{FF2B5EF4-FFF2-40B4-BE49-F238E27FC236}">
                <a16:creationId xmlns:a16="http://schemas.microsoft.com/office/drawing/2014/main" id="{782A0653-74D3-9844-B461-7966D9007694}"/>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98676" y="-1978802"/>
            <a:ext cx="4197351" cy="41973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2">
            <a:extLst>
              <a:ext uri="{FF2B5EF4-FFF2-40B4-BE49-F238E27FC236}">
                <a16:creationId xmlns:a16="http://schemas.microsoft.com/office/drawing/2014/main" id="{F8049379-A04A-7E4B-8D64-F6FACC57B09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38200" y="6278461"/>
            <a:ext cx="10515599" cy="523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4">
            <a:extLst>
              <a:ext uri="{FF2B5EF4-FFF2-40B4-BE49-F238E27FC236}">
                <a16:creationId xmlns:a16="http://schemas.microsoft.com/office/drawing/2014/main" id="{8D9A341F-CDD8-5849-8E3C-D94A022B39F5}"/>
              </a:ext>
            </a:extLst>
          </p:cNvPr>
          <p:cNvSpPr>
            <a:spLocks noChangeArrowheads="1"/>
          </p:cNvSpPr>
          <p:nvPr userDrawn="1"/>
        </p:nvSpPr>
        <p:spPr bwMode="auto">
          <a:xfrm>
            <a:off x="838200" y="6491878"/>
            <a:ext cx="5566284" cy="131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9pPr>
          </a:lstStyle>
          <a:p>
            <a:pPr eaLnBrk="1">
              <a:lnSpc>
                <a:spcPct val="100000"/>
              </a:lnSpc>
            </a:pPr>
            <a:r>
              <a:rPr lang="cs-CZ" altLang="cs-CZ" sz="800" b="0" i="0" dirty="0">
                <a:solidFill>
                  <a:srgbClr val="333333"/>
                </a:solidFill>
                <a:latin typeface="Verdana" panose="020B0604030504040204" pitchFamily="34" charset="0"/>
                <a:ea typeface="Verdana" panose="020B0604030504040204" pitchFamily="34" charset="0"/>
                <a:cs typeface="Verdana" panose="020B0604030504040204" pitchFamily="34" charset="0"/>
              </a:rPr>
              <a:t>Lexum – síť očních klinik</a:t>
            </a:r>
          </a:p>
          <a:p>
            <a:pPr eaLnBrk="1">
              <a:lnSpc>
                <a:spcPct val="100000"/>
              </a:lnSpc>
            </a:pPr>
            <a:endParaRPr lang="cs-CZ" altLang="cs-CZ" sz="700" b="0" i="0" dirty="0">
              <a:solidFill>
                <a:srgbClr val="333333"/>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Zástupný nadpis 14">
            <a:extLst>
              <a:ext uri="{FF2B5EF4-FFF2-40B4-BE49-F238E27FC236}">
                <a16:creationId xmlns:a16="http://schemas.microsoft.com/office/drawing/2014/main" id="{64498952-DB7B-354C-A367-BAAB933A25F5}"/>
              </a:ext>
            </a:extLst>
          </p:cNvPr>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12" name="Text Box 6">
            <a:extLst>
              <a:ext uri="{FF2B5EF4-FFF2-40B4-BE49-F238E27FC236}">
                <a16:creationId xmlns:a16="http://schemas.microsoft.com/office/drawing/2014/main" id="{D24EB44B-2266-420E-A12D-BC40953E517C}"/>
              </a:ext>
            </a:extLst>
          </p:cNvPr>
          <p:cNvSpPr txBox="1">
            <a:spLocks noChangeArrowheads="1"/>
          </p:cNvSpPr>
          <p:nvPr userDrawn="1"/>
        </p:nvSpPr>
        <p:spPr bwMode="auto">
          <a:xfrm>
            <a:off x="3887583" y="6493122"/>
            <a:ext cx="4402194" cy="4443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buClr>
                <a:srgbClr val="000000"/>
              </a:buClr>
              <a:buSzPct val="100000"/>
              <a:buFont typeface="Times New Roman" panose="02020603050405020304" pitchFamily="18" charset="0"/>
              <a:tabLst>
                <a:tab pos="538163" algn="l"/>
                <a:tab pos="4700588" algn="l"/>
                <a:tab pos="479425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538163" algn="l"/>
                <a:tab pos="4700588" algn="l"/>
                <a:tab pos="479425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538163" algn="l"/>
                <a:tab pos="4700588" algn="l"/>
                <a:tab pos="479425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538163" algn="l"/>
                <a:tab pos="4700588" algn="l"/>
                <a:tab pos="479425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538163" algn="l"/>
                <a:tab pos="4700588" algn="l"/>
                <a:tab pos="479425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538163" algn="l"/>
                <a:tab pos="4700588" algn="l"/>
                <a:tab pos="479425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538163" algn="l"/>
                <a:tab pos="4700588" algn="l"/>
                <a:tab pos="479425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538163" algn="l"/>
                <a:tab pos="4700588" algn="l"/>
                <a:tab pos="479425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538163" algn="l"/>
                <a:tab pos="4700588" algn="l"/>
                <a:tab pos="4794250" algn="l"/>
              </a:tabLst>
              <a:defRPr>
                <a:solidFill>
                  <a:schemeClr val="tx1"/>
                </a:solidFill>
                <a:latin typeface="Arial" panose="020B0604020202020204" pitchFamily="34" charset="0"/>
                <a:ea typeface="Microsoft YaHei" panose="020B0503020204020204" pitchFamily="34" charset="-122"/>
              </a:defRPr>
            </a:lvl9pPr>
          </a:lstStyle>
          <a:p>
            <a:pPr algn="ctr" eaLnBrk="1">
              <a:lnSpc>
                <a:spcPct val="100000"/>
              </a:lnSpc>
              <a:spcBef>
                <a:spcPts val="850"/>
              </a:spcBef>
            </a:pPr>
            <a:r>
              <a:rPr lang="en-GB" altLang="cs-CZ" sz="800" b="0" i="0" dirty="0">
                <a:solidFill>
                  <a:srgbClr val="000000"/>
                </a:solidFill>
                <a:latin typeface="Verdana" panose="020B0604030504040204" pitchFamily="34" charset="0"/>
                <a:ea typeface="Verdana" panose="020B0604030504040204" pitchFamily="34" charset="0"/>
                <a:cs typeface="Verdana" panose="020B0604030504040204" pitchFamily="34" charset="0"/>
              </a:rPr>
              <a:t>Praha | Brno | Ostrava | </a:t>
            </a:r>
            <a:r>
              <a:rPr lang="en-GB" altLang="cs-CZ" sz="800" b="0" i="0" dirty="0" err="1">
                <a:solidFill>
                  <a:srgbClr val="000000"/>
                </a:solidFill>
                <a:latin typeface="Verdana" panose="020B0604030504040204" pitchFamily="34" charset="0"/>
                <a:ea typeface="Verdana" panose="020B0604030504040204" pitchFamily="34" charset="0"/>
                <a:cs typeface="Verdana" panose="020B0604030504040204" pitchFamily="34" charset="0"/>
              </a:rPr>
              <a:t>České</a:t>
            </a:r>
            <a:r>
              <a:rPr lang="en-GB" altLang="cs-CZ" sz="800" b="0" i="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GB" altLang="cs-CZ" sz="800" b="0" i="0" dirty="0" err="1">
                <a:solidFill>
                  <a:srgbClr val="000000"/>
                </a:solidFill>
                <a:latin typeface="Verdana" panose="020B0604030504040204" pitchFamily="34" charset="0"/>
                <a:ea typeface="Verdana" panose="020B0604030504040204" pitchFamily="34" charset="0"/>
                <a:cs typeface="Verdana" panose="020B0604030504040204" pitchFamily="34" charset="0"/>
              </a:rPr>
              <a:t>Budějovice</a:t>
            </a:r>
            <a:r>
              <a:rPr lang="en-GB" altLang="cs-CZ" sz="800" b="0" i="0" dirty="0">
                <a:solidFill>
                  <a:srgbClr val="000000"/>
                </a:solidFill>
                <a:latin typeface="Verdana" panose="020B0604030504040204" pitchFamily="34" charset="0"/>
                <a:ea typeface="Verdana" panose="020B0604030504040204" pitchFamily="34" charset="0"/>
                <a:cs typeface="Verdana" panose="020B0604030504040204" pitchFamily="34" charset="0"/>
              </a:rPr>
              <a:t> | </a:t>
            </a:r>
            <a:r>
              <a:rPr lang="en-GB" altLang="cs-CZ" sz="800" b="0" i="0" dirty="0" err="1">
                <a:solidFill>
                  <a:srgbClr val="000000"/>
                </a:solidFill>
                <a:latin typeface="Verdana" panose="020B0604030504040204" pitchFamily="34" charset="0"/>
                <a:ea typeface="Verdana" panose="020B0604030504040204" pitchFamily="34" charset="0"/>
                <a:cs typeface="Verdana" panose="020B0604030504040204" pitchFamily="34" charset="0"/>
              </a:rPr>
              <a:t>Tábor</a:t>
            </a:r>
            <a:endParaRPr lang="en-GB" altLang="cs-CZ" sz="800" b="0" i="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Obrázek 12" descr="Obsah obrázku kreslení&#10;&#10;Popis byl vytvořen automaticky">
            <a:extLst>
              <a:ext uri="{FF2B5EF4-FFF2-40B4-BE49-F238E27FC236}">
                <a16:creationId xmlns:a16="http://schemas.microsoft.com/office/drawing/2014/main" id="{BB9BF840-D08E-4803-A6CC-14229F627E63}"/>
              </a:ext>
            </a:extLst>
          </p:cNvPr>
          <p:cNvPicPr>
            <a:picLocks noChangeAspect="1"/>
          </p:cNvPicPr>
          <p:nvPr userDrawn="1"/>
        </p:nvPicPr>
        <p:blipFill>
          <a:blip r:embed="rId14"/>
          <a:stretch>
            <a:fillRect/>
          </a:stretch>
        </p:blipFill>
        <p:spPr>
          <a:xfrm>
            <a:off x="10364479" y="6390443"/>
            <a:ext cx="1059029" cy="363600"/>
          </a:xfrm>
          <a:prstGeom prst="rect">
            <a:avLst/>
          </a:prstGeom>
        </p:spPr>
      </p:pic>
    </p:spTree>
    <p:extLst>
      <p:ext uri="{BB962C8B-B14F-4D97-AF65-F5344CB8AC3E}">
        <p14:creationId xmlns:p14="http://schemas.microsoft.com/office/powerpoint/2010/main" val="3932487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2" r:id="rId5"/>
    <p:sldLayoutId id="2147483653" r:id="rId6"/>
    <p:sldLayoutId id="2147483654" r:id="rId7"/>
    <p:sldLayoutId id="2147483655" r:id="rId8"/>
    <p:sldLayoutId id="2147483658" r:id="rId9"/>
    <p:sldLayoutId id="2147483659" r:id="rId10"/>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xStyles>
    <p:titleStyle>
      <a:lvl1pPr algn="l" defTabSz="914400" rtl="0" eaLnBrk="1" latinLnBrk="0" hangingPunct="1">
        <a:lnSpc>
          <a:spcPct val="100000"/>
        </a:lnSpc>
        <a:spcBef>
          <a:spcPct val="0"/>
        </a:spcBef>
        <a:buNone/>
        <a:defRPr sz="3200" b="0" i="0" kern="1200">
          <a:solidFill>
            <a:srgbClr val="00B1B4"/>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Tx/>
        <a:buBlip>
          <a:blip r:embed="rId15"/>
        </a:buBlip>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Tx/>
        <a:buBlip>
          <a:blip r:embed="rId15"/>
        </a:buBlip>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Tx/>
        <a:buBlip>
          <a:blip r:embed="rId15"/>
        </a:buBlip>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Tx/>
        <a:buBlip>
          <a:blip r:embed="rId15"/>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Tx/>
        <a:buBlip>
          <a:blip r:embed="rId15"/>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34.xml"/><Relationship Id="rId7" Type="http://schemas.openxmlformats.org/officeDocument/2006/relationships/image" Target="../media/image22.png"/><Relationship Id="rId2" Type="http://schemas.openxmlformats.org/officeDocument/2006/relationships/tags" Target="../tags/tag33.xml"/><Relationship Id="rId1" Type="http://schemas.openxmlformats.org/officeDocument/2006/relationships/vmlDrawing" Target="../drawings/vmlDrawing9.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24.png"/><Relationship Id="rId2" Type="http://schemas.openxmlformats.org/officeDocument/2006/relationships/tags" Target="../tags/tag35.xml"/><Relationship Id="rId1" Type="http://schemas.openxmlformats.org/officeDocument/2006/relationships/vmlDrawing" Target="../drawings/vmlDrawing10.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38.xml"/><Relationship Id="rId7" Type="http://schemas.openxmlformats.org/officeDocument/2006/relationships/image" Target="../media/image25.png"/><Relationship Id="rId2" Type="http://schemas.openxmlformats.org/officeDocument/2006/relationships/tags" Target="../tags/tag37.xml"/><Relationship Id="rId1" Type="http://schemas.openxmlformats.org/officeDocument/2006/relationships/vmlDrawing" Target="../drawings/vmlDrawing11.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40.xml"/><Relationship Id="rId7" Type="http://schemas.openxmlformats.org/officeDocument/2006/relationships/image" Target="../media/image25.png"/><Relationship Id="rId2" Type="http://schemas.openxmlformats.org/officeDocument/2006/relationships/tags" Target="../tags/tag39.xml"/><Relationship Id="rId1" Type="http://schemas.openxmlformats.org/officeDocument/2006/relationships/vmlDrawing" Target="../drawings/vmlDrawing12.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slideLayout" Target="../slideLayouts/slideLayout10.xml"/><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xml"/><Relationship Id="rId7" Type="http://schemas.openxmlformats.org/officeDocument/2006/relationships/image" Target="../media/image12.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3" Type="http://schemas.openxmlformats.org/officeDocument/2006/relationships/tags" Target="../tags/tag5.xml"/><Relationship Id="rId21" Type="http://schemas.openxmlformats.org/officeDocument/2006/relationships/slideLayout" Target="../slideLayouts/slideLayout10.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chart" Target="../charts/chart2.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vmlDrawing" Target="../drawings/vmlDrawing3.v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chart" Target="../charts/chart1.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image" Target="../media/image11.emf"/><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chart" Target="../charts/chart3.xml"/><Relationship Id="rId2" Type="http://schemas.openxmlformats.org/officeDocument/2006/relationships/tags" Target="../tags/tag23.xml"/><Relationship Id="rId1" Type="http://schemas.openxmlformats.org/officeDocument/2006/relationships/vmlDrawing" Target="../drawings/vmlDrawing4.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6.xml"/><Relationship Id="rId7" Type="http://schemas.openxmlformats.org/officeDocument/2006/relationships/image" Target="../media/image14.png"/><Relationship Id="rId2" Type="http://schemas.openxmlformats.org/officeDocument/2006/relationships/tags" Target="../tags/tag25.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8.xml"/><Relationship Id="rId7" Type="http://schemas.openxmlformats.org/officeDocument/2006/relationships/image" Target="../media/image16.png"/><Relationship Id="rId2" Type="http://schemas.openxmlformats.org/officeDocument/2006/relationships/tags" Target="../tags/tag27.xml"/><Relationship Id="rId1" Type="http://schemas.openxmlformats.org/officeDocument/2006/relationships/vmlDrawing" Target="../drawings/vmlDrawing6.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slideLayout" Target="../slideLayouts/slideLayout10.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19.png"/><Relationship Id="rId2" Type="http://schemas.openxmlformats.org/officeDocument/2006/relationships/tags" Target="../tags/tag29.xml"/><Relationship Id="rId1" Type="http://schemas.openxmlformats.org/officeDocument/2006/relationships/vmlDrawing" Target="../drawings/vmlDrawing7.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2.xml"/><Relationship Id="rId7" Type="http://schemas.openxmlformats.org/officeDocument/2006/relationships/image" Target="../media/image20.png"/><Relationship Id="rId2" Type="http://schemas.openxmlformats.org/officeDocument/2006/relationships/tags" Target="../tags/tag31.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A8F5D8A-EAA6-7A4E-B682-2886A6B376AE}"/>
              </a:ext>
            </a:extLst>
          </p:cNvPr>
          <p:cNvSpPr>
            <a:spLocks noGrp="1"/>
          </p:cNvSpPr>
          <p:nvPr>
            <p:ph type="ctrTitle"/>
          </p:nvPr>
        </p:nvSpPr>
        <p:spPr>
          <a:xfrm>
            <a:off x="660074" y="3061513"/>
            <a:ext cx="9995872" cy="1760300"/>
          </a:xfrm>
        </p:spPr>
        <p:txBody>
          <a:bodyPr>
            <a:normAutofit fontScale="90000"/>
          </a:bodyPr>
          <a:lstStyle/>
          <a:p>
            <a:pPr algn="r" defTabSz="410777" eaLnBrk="0" fontAlgn="base" hangingPunct="0">
              <a:spcAft>
                <a:spcPct val="0"/>
              </a:spcAft>
              <a:defRPr/>
            </a:pPr>
            <a:r>
              <a:rPr lang="cs-CZ" sz="4400" b="1" dirty="0">
                <a:sym typeface="Helvetica Light" charset="0"/>
              </a:rPr>
              <a:t>Oftalmologie – klíčový segment operace OKA</a:t>
            </a:r>
            <a:br>
              <a:rPr lang="cs-CZ" b="1" dirty="0">
                <a:sym typeface="Helvetica Light" charset="0"/>
              </a:rPr>
            </a:br>
            <a:br>
              <a:rPr lang="cs-CZ" b="1" dirty="0"/>
            </a:br>
            <a:r>
              <a:rPr lang="cs-CZ" altLang="cs-CZ" sz="2200" b="1" dirty="0">
                <a:solidFill>
                  <a:schemeClr val="tx1"/>
                </a:solidFill>
                <a:latin typeface="Simplon BP Light" pitchFamily="2" charset="0"/>
              </a:rPr>
              <a:t>PharmDr. Michal Krejsta, MBA</a:t>
            </a:r>
            <a:br>
              <a:rPr lang="cs-CZ" altLang="cs-CZ" sz="2200" dirty="0">
                <a:solidFill>
                  <a:schemeClr val="tx1"/>
                </a:solidFill>
                <a:latin typeface="Simplon BP Light" pitchFamily="2" charset="0"/>
              </a:rPr>
            </a:br>
            <a:r>
              <a:rPr lang="cs-CZ" altLang="cs-CZ" sz="2200" dirty="0">
                <a:solidFill>
                  <a:schemeClr val="bg1">
                    <a:lumMod val="50000"/>
                  </a:schemeClr>
                </a:solidFill>
                <a:latin typeface="Simplon BP Light" pitchFamily="2" charset="0"/>
              </a:rPr>
              <a:t>Generální ředitel LEXUM a.s./ </a:t>
            </a:r>
            <a:r>
              <a:rPr lang="cs-CZ" altLang="cs-CZ" sz="2200" dirty="0" err="1">
                <a:solidFill>
                  <a:schemeClr val="bg1">
                    <a:lumMod val="50000"/>
                  </a:schemeClr>
                </a:solidFill>
                <a:latin typeface="Simplon BP Light" pitchFamily="2" charset="0"/>
              </a:rPr>
              <a:t>Cornea</a:t>
            </a:r>
            <a:r>
              <a:rPr lang="cs-CZ" altLang="cs-CZ" sz="2200" dirty="0">
                <a:solidFill>
                  <a:schemeClr val="bg1">
                    <a:lumMod val="50000"/>
                  </a:schemeClr>
                </a:solidFill>
                <a:latin typeface="Simplon BP Light" pitchFamily="2" charset="0"/>
              </a:rPr>
              <a:t> </a:t>
            </a:r>
            <a:r>
              <a:rPr lang="cs-CZ" altLang="cs-CZ" sz="2200" dirty="0" err="1">
                <a:solidFill>
                  <a:schemeClr val="bg1">
                    <a:lumMod val="50000"/>
                  </a:schemeClr>
                </a:solidFill>
                <a:latin typeface="Simplon BP Light" pitchFamily="2" charset="0"/>
              </a:rPr>
              <a:t>Lexum</a:t>
            </a:r>
            <a:r>
              <a:rPr lang="cs-CZ" altLang="cs-CZ" sz="2200" dirty="0">
                <a:solidFill>
                  <a:schemeClr val="bg1">
                    <a:lumMod val="50000"/>
                  </a:schemeClr>
                </a:solidFill>
                <a:latin typeface="Simplon BP Light" pitchFamily="2" charset="0"/>
              </a:rPr>
              <a:t> s.r.o.</a:t>
            </a:r>
            <a:br>
              <a:rPr lang="cs-CZ" altLang="cs-CZ" sz="2200" dirty="0">
                <a:solidFill>
                  <a:schemeClr val="bg1">
                    <a:lumMod val="50000"/>
                  </a:schemeClr>
                </a:solidFill>
                <a:latin typeface="Simplon BP Light" pitchFamily="2" charset="0"/>
              </a:rPr>
            </a:br>
            <a:r>
              <a:rPr lang="cs-CZ" altLang="cs-CZ" sz="2200" dirty="0">
                <a:solidFill>
                  <a:schemeClr val="bg1">
                    <a:lumMod val="50000"/>
                  </a:schemeClr>
                </a:solidFill>
                <a:latin typeface="Simplon BP Light" pitchFamily="2" charset="0"/>
              </a:rPr>
              <a:t>Předseda představenstva SAPOCH </a:t>
            </a:r>
            <a:r>
              <a:rPr lang="cs-CZ" altLang="cs-CZ" sz="2200" dirty="0" err="1">
                <a:solidFill>
                  <a:schemeClr val="bg1">
                    <a:lumMod val="50000"/>
                  </a:schemeClr>
                </a:solidFill>
                <a:latin typeface="Simplon BP Light" pitchFamily="2" charset="0"/>
              </a:rPr>
              <a:t>z.s</a:t>
            </a:r>
            <a:r>
              <a:rPr lang="cs-CZ" altLang="cs-CZ" sz="2200" dirty="0">
                <a:solidFill>
                  <a:schemeClr val="bg1">
                    <a:lumMod val="50000"/>
                  </a:schemeClr>
                </a:solidFill>
                <a:latin typeface="Simplon BP Light" pitchFamily="2" charset="0"/>
              </a:rPr>
              <a:t>.</a:t>
            </a:r>
            <a:br>
              <a:rPr lang="cs-CZ" altLang="cs-CZ" sz="2200" dirty="0">
                <a:solidFill>
                  <a:schemeClr val="bg1">
                    <a:lumMod val="50000"/>
                  </a:schemeClr>
                </a:solidFill>
                <a:latin typeface="Simplon BP Light" pitchFamily="2" charset="0"/>
              </a:rPr>
            </a:br>
            <a:br>
              <a:rPr lang="cs-CZ" altLang="cs-CZ" sz="2200" dirty="0">
                <a:solidFill>
                  <a:schemeClr val="tx1"/>
                </a:solidFill>
                <a:latin typeface="Simplon BP Light" pitchFamily="2" charset="0"/>
              </a:rPr>
            </a:br>
            <a:r>
              <a:rPr lang="cs-CZ" altLang="cs-CZ" sz="2400" dirty="0">
                <a:solidFill>
                  <a:schemeClr val="tx1"/>
                </a:solidFill>
                <a:latin typeface="Simplon BP Light" pitchFamily="2" charset="0"/>
              </a:rPr>
              <a:t> </a:t>
            </a:r>
            <a:br>
              <a:rPr lang="cs-CZ" altLang="cs-CZ" sz="2400" b="1" dirty="0">
                <a:latin typeface="Simplon BP Light" pitchFamily="2" charset="0"/>
              </a:rPr>
            </a:br>
            <a:r>
              <a:rPr lang="cs-CZ" dirty="0"/>
              <a:t> </a:t>
            </a:r>
          </a:p>
        </p:txBody>
      </p:sp>
      <p:sp>
        <p:nvSpPr>
          <p:cNvPr id="3" name="TextovéPole 1">
            <a:extLst>
              <a:ext uri="{FF2B5EF4-FFF2-40B4-BE49-F238E27FC236}">
                <a16:creationId xmlns:a16="http://schemas.microsoft.com/office/drawing/2014/main" id="{8C175E7B-FA89-4F3D-904F-BFC6CEE7C318}"/>
              </a:ext>
            </a:extLst>
          </p:cNvPr>
          <p:cNvSpPr txBox="1">
            <a:spLocks noChangeArrowheads="1"/>
          </p:cNvSpPr>
          <p:nvPr/>
        </p:nvSpPr>
        <p:spPr bwMode="auto">
          <a:xfrm>
            <a:off x="7633846" y="5848243"/>
            <a:ext cx="2990574" cy="30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10777" eaLnBrk="0" fontAlgn="base" hangingPunct="0">
              <a:spcBef>
                <a:spcPct val="0"/>
              </a:spcBef>
              <a:spcAft>
                <a:spcPct val="0"/>
              </a:spcAft>
              <a:defRPr/>
            </a:pPr>
            <a:r>
              <a:rPr lang="cs-CZ" altLang="cs-CZ" sz="1406" dirty="0">
                <a:solidFill>
                  <a:srgbClr val="000000"/>
                </a:solidFill>
                <a:ea typeface="MS PGothic" panose="020B0600070205080204" pitchFamily="34" charset="-128"/>
                <a:sym typeface="Helvetica Light" pitchFamily="6" charset="0"/>
              </a:rPr>
              <a:t>  11/12/2019, AHCM, Hotel STEP Praha</a:t>
            </a:r>
          </a:p>
        </p:txBody>
      </p:sp>
      <p:sp>
        <p:nvSpPr>
          <p:cNvPr id="2" name="AutoShape 2" descr="Výsledek obrázku pro šedý zákal">
            <a:extLst>
              <a:ext uri="{FF2B5EF4-FFF2-40B4-BE49-F238E27FC236}">
                <a16:creationId xmlns:a16="http://schemas.microsoft.com/office/drawing/2014/main" id="{FD5FD6E0-D08F-428D-B4D2-AC4024013F7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875861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25447" y="5782"/>
          <a:ext cx="1445" cy="1445"/>
        </p:xfrm>
        <a:graphic>
          <a:graphicData uri="http://schemas.openxmlformats.org/presentationml/2006/ole">
            <mc:AlternateContent xmlns:mc="http://schemas.openxmlformats.org/markup-compatibility/2006">
              <mc:Choice xmlns:v="urn:schemas-microsoft-com:vml" Requires="v">
                <p:oleObj spid="_x0000_s28704" name="think-cell Slide" r:id="rId5" imgW="592" imgH="595" progId="TCLayout.ActiveDocument.1">
                  <p:embed/>
                </p:oleObj>
              </mc:Choice>
              <mc:Fallback>
                <p:oleObj name="think-cell Slide" r:id="rId5" imgW="592" imgH="595" progId="TCLayout.ActiveDocument.1">
                  <p:embed/>
                  <p:pic>
                    <p:nvPicPr>
                      <p:cNvPr id="5" name="Object 4" hidden="1"/>
                      <p:cNvPicPr/>
                      <p:nvPr/>
                    </p:nvPicPr>
                    <p:blipFill>
                      <a:blip r:embed="rId6"/>
                      <a:stretch>
                        <a:fillRect/>
                      </a:stretch>
                    </p:blipFill>
                    <p:spPr>
                      <a:xfrm>
                        <a:off x="1525447" y="5782"/>
                        <a:ext cx="1445" cy="1445"/>
                      </a:xfrm>
                      <a:prstGeom prst="rect">
                        <a:avLst/>
                      </a:prstGeom>
                    </p:spPr>
                  </p:pic>
                </p:oleObj>
              </mc:Fallback>
            </mc:AlternateContent>
          </a:graphicData>
        </a:graphic>
      </p:graphicFrame>
      <p:sp>
        <p:nvSpPr>
          <p:cNvPr id="4" name="Rectangle 3" hidden="1"/>
          <p:cNvSpPr/>
          <p:nvPr>
            <p:custDataLst>
              <p:tags r:id="rId3"/>
            </p:custDataLst>
          </p:nvPr>
        </p:nvSpPr>
        <p:spPr>
          <a:xfrm>
            <a:off x="1524000" y="4336"/>
            <a:ext cx="144501" cy="144501"/>
          </a:xfrm>
          <a:prstGeom prst="rect">
            <a:avLst/>
          </a:prstGeom>
          <a:no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defTabSz="872310">
              <a:spcBef>
                <a:spcPct val="0"/>
              </a:spcBef>
              <a:spcAft>
                <a:spcPct val="0"/>
              </a:spcAft>
              <a:defRPr/>
            </a:pPr>
            <a:endParaRPr lang="en-GB" sz="2184" b="1" dirty="0">
              <a:solidFill>
                <a:prstClr val="white"/>
              </a:solidFill>
              <a:latin typeface="Corbel" panose="020B0503020204020204" pitchFamily="34" charset="0"/>
              <a:sym typeface="Corbel" panose="020B0503020204020204" pitchFamily="34" charset="0"/>
            </a:endParaRPr>
          </a:p>
        </p:txBody>
      </p:sp>
      <p:sp>
        <p:nvSpPr>
          <p:cNvPr id="2" name="Title 1"/>
          <p:cNvSpPr>
            <a:spLocks noGrp="1"/>
          </p:cNvSpPr>
          <p:nvPr>
            <p:ph type="title"/>
          </p:nvPr>
        </p:nvSpPr>
        <p:spPr>
          <a:xfrm>
            <a:off x="1058255" y="490497"/>
            <a:ext cx="10658824" cy="661918"/>
          </a:xfrm>
        </p:spPr>
        <p:txBody>
          <a:bodyPr>
            <a:normAutofit fontScale="90000"/>
          </a:bodyPr>
          <a:lstStyle/>
          <a:p>
            <a:pPr algn="ctr"/>
            <a:r>
              <a:rPr lang="en-US" sz="2794" b="1" dirty="0">
                <a:cs typeface="Calibri" panose="020F0502020204030204" pitchFamily="34" charset="0"/>
              </a:rPr>
              <a:t> </a:t>
            </a:r>
            <a:r>
              <a:rPr lang="cs-CZ" sz="2794" b="1" dirty="0">
                <a:cs typeface="Calibri" panose="020F0502020204030204" pitchFamily="34" charset="0"/>
              </a:rPr>
              <a:t>OKA: podíl komplikací OKA je </a:t>
            </a:r>
            <a:r>
              <a:rPr lang="cs-CZ" sz="2794" b="1" dirty="0">
                <a:solidFill>
                  <a:srgbClr val="FF2F92"/>
                </a:solidFill>
                <a:cs typeface="Calibri" panose="020F0502020204030204" pitchFamily="34" charset="0"/>
              </a:rPr>
              <a:t>srovnatelný s 3% </a:t>
            </a:r>
            <a:r>
              <a:rPr lang="cs-CZ" sz="2794" b="1" dirty="0">
                <a:solidFill>
                  <a:srgbClr val="FF2F92"/>
                </a:solidFill>
                <a:latin typeface="Calibri" panose="020F0502020204030204" pitchFamily="34" charset="0"/>
                <a:cs typeface="Calibri" panose="020F0502020204030204" pitchFamily="34" charset="0"/>
              </a:rPr>
              <a:t>Ø </a:t>
            </a:r>
            <a:r>
              <a:rPr lang="cs-CZ" sz="2794" b="1" dirty="0">
                <a:solidFill>
                  <a:srgbClr val="FF2F92"/>
                </a:solidFill>
                <a:cs typeface="Calibri" panose="020F0502020204030204" pitchFamily="34" charset="0"/>
              </a:rPr>
              <a:t>EU               </a:t>
            </a:r>
            <a:r>
              <a:rPr lang="cs-CZ" sz="2794" b="1" dirty="0">
                <a:cs typeface="Calibri" panose="020F0502020204030204" pitchFamily="34" charset="0"/>
              </a:rPr>
              <a:t>(VZP, 2016)</a:t>
            </a:r>
            <a:endParaRPr lang="en-GB" sz="2002" i="1"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0"/>
          </p:nvPr>
        </p:nvSpPr>
        <p:spPr/>
        <p:txBody>
          <a:bodyPr/>
          <a:lstStyle/>
          <a:p>
            <a:pPr defTabSz="872310">
              <a:defRPr/>
            </a:pPr>
            <a:fld id="{07610543-D5B0-413D-8BB0-AB2A9C9CD2D0}" type="slidenum">
              <a:rPr lang="en-GB" sz="1199">
                <a:solidFill>
                  <a:srgbClr val="1E6B65">
                    <a:tint val="75000"/>
                  </a:srgbClr>
                </a:solidFill>
                <a:latin typeface="Calibri"/>
              </a:rPr>
              <a:pPr defTabSz="872310">
                <a:defRPr/>
              </a:pPr>
              <a:t>10</a:t>
            </a:fld>
            <a:endParaRPr lang="en-GB" sz="1199" dirty="0">
              <a:solidFill>
                <a:srgbClr val="1E6B65">
                  <a:tint val="75000"/>
                </a:srgbClr>
              </a:solidFill>
              <a:latin typeface="Calibri"/>
            </a:endParaRPr>
          </a:p>
        </p:txBody>
      </p:sp>
      <p:pic>
        <p:nvPicPr>
          <p:cNvPr id="6" name="Obrázek 5">
            <a:extLst>
              <a:ext uri="{FF2B5EF4-FFF2-40B4-BE49-F238E27FC236}">
                <a16:creationId xmlns:a16="http://schemas.microsoft.com/office/drawing/2014/main" id="{96AB6FF5-9E0F-41F0-AF92-F04B9A2E5466}"/>
              </a:ext>
            </a:extLst>
          </p:cNvPr>
          <p:cNvPicPr>
            <a:picLocks noChangeAspect="1"/>
          </p:cNvPicPr>
          <p:nvPr/>
        </p:nvPicPr>
        <p:blipFill>
          <a:blip r:embed="rId7"/>
          <a:stretch>
            <a:fillRect/>
          </a:stretch>
        </p:blipFill>
        <p:spPr>
          <a:xfrm>
            <a:off x="5310077" y="2481485"/>
            <a:ext cx="6407002" cy="3450293"/>
          </a:xfrm>
          <a:prstGeom prst="rect">
            <a:avLst/>
          </a:prstGeom>
        </p:spPr>
      </p:pic>
      <p:pic>
        <p:nvPicPr>
          <p:cNvPr id="7" name="Obrázek 6">
            <a:extLst>
              <a:ext uri="{FF2B5EF4-FFF2-40B4-BE49-F238E27FC236}">
                <a16:creationId xmlns:a16="http://schemas.microsoft.com/office/drawing/2014/main" id="{2B9E3095-E384-4F22-B569-256C0285FFB0}"/>
              </a:ext>
            </a:extLst>
          </p:cNvPr>
          <p:cNvPicPr>
            <a:picLocks noChangeAspect="1"/>
          </p:cNvPicPr>
          <p:nvPr/>
        </p:nvPicPr>
        <p:blipFill>
          <a:blip r:embed="rId8"/>
          <a:stretch>
            <a:fillRect/>
          </a:stretch>
        </p:blipFill>
        <p:spPr>
          <a:xfrm>
            <a:off x="0" y="1466436"/>
            <a:ext cx="5410186" cy="3058411"/>
          </a:xfrm>
          <a:prstGeom prst="rect">
            <a:avLst/>
          </a:prstGeom>
        </p:spPr>
      </p:pic>
      <p:sp>
        <p:nvSpPr>
          <p:cNvPr id="8" name="Obdélník 7">
            <a:extLst>
              <a:ext uri="{FF2B5EF4-FFF2-40B4-BE49-F238E27FC236}">
                <a16:creationId xmlns:a16="http://schemas.microsoft.com/office/drawing/2014/main" id="{E7EB6C1C-7CD7-43F5-BE5B-DA6F4A844B9F}"/>
              </a:ext>
            </a:extLst>
          </p:cNvPr>
          <p:cNvSpPr/>
          <p:nvPr/>
        </p:nvSpPr>
        <p:spPr>
          <a:xfrm>
            <a:off x="10510345" y="4845269"/>
            <a:ext cx="1206734" cy="10865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286322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25447" y="5782"/>
          <a:ext cx="1445" cy="1445"/>
        </p:xfrm>
        <a:graphic>
          <a:graphicData uri="http://schemas.openxmlformats.org/presentationml/2006/ole">
            <mc:AlternateContent xmlns:mc="http://schemas.openxmlformats.org/markup-compatibility/2006">
              <mc:Choice xmlns:v="urn:schemas-microsoft-com:vml" Requires="v">
                <p:oleObj spid="_x0000_s32798" name="think-cell Slide" r:id="rId5" imgW="592" imgH="595" progId="TCLayout.ActiveDocument.1">
                  <p:embed/>
                </p:oleObj>
              </mc:Choice>
              <mc:Fallback>
                <p:oleObj name="think-cell Slide" r:id="rId5" imgW="592" imgH="595" progId="TCLayout.ActiveDocument.1">
                  <p:embed/>
                  <p:pic>
                    <p:nvPicPr>
                      <p:cNvPr id="5" name="Object 4" hidden="1"/>
                      <p:cNvPicPr/>
                      <p:nvPr/>
                    </p:nvPicPr>
                    <p:blipFill>
                      <a:blip r:embed="rId6"/>
                      <a:stretch>
                        <a:fillRect/>
                      </a:stretch>
                    </p:blipFill>
                    <p:spPr>
                      <a:xfrm>
                        <a:off x="1525447" y="5782"/>
                        <a:ext cx="1445" cy="1445"/>
                      </a:xfrm>
                      <a:prstGeom prst="rect">
                        <a:avLst/>
                      </a:prstGeom>
                    </p:spPr>
                  </p:pic>
                </p:oleObj>
              </mc:Fallback>
            </mc:AlternateContent>
          </a:graphicData>
        </a:graphic>
      </p:graphicFrame>
      <p:sp>
        <p:nvSpPr>
          <p:cNvPr id="4" name="Rectangle 3" hidden="1"/>
          <p:cNvSpPr/>
          <p:nvPr>
            <p:custDataLst>
              <p:tags r:id="rId3"/>
            </p:custDataLst>
          </p:nvPr>
        </p:nvSpPr>
        <p:spPr>
          <a:xfrm>
            <a:off x="1524000" y="4336"/>
            <a:ext cx="144501" cy="144501"/>
          </a:xfrm>
          <a:prstGeom prst="rect">
            <a:avLst/>
          </a:prstGeom>
          <a:no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defTabSz="872310">
              <a:spcBef>
                <a:spcPct val="0"/>
              </a:spcBef>
              <a:spcAft>
                <a:spcPct val="0"/>
              </a:spcAft>
              <a:defRPr/>
            </a:pPr>
            <a:endParaRPr lang="en-GB" sz="2184" b="1" dirty="0">
              <a:solidFill>
                <a:prstClr val="white"/>
              </a:solidFill>
              <a:latin typeface="Corbel" panose="020B0503020204020204" pitchFamily="34" charset="0"/>
              <a:sym typeface="Corbel" panose="020B0503020204020204" pitchFamily="34" charset="0"/>
            </a:endParaRPr>
          </a:p>
        </p:txBody>
      </p:sp>
      <p:sp>
        <p:nvSpPr>
          <p:cNvPr id="2" name="Title 1"/>
          <p:cNvSpPr>
            <a:spLocks noGrp="1"/>
          </p:cNvSpPr>
          <p:nvPr>
            <p:ph type="title"/>
          </p:nvPr>
        </p:nvSpPr>
        <p:spPr>
          <a:xfrm>
            <a:off x="1058255" y="490497"/>
            <a:ext cx="10658824" cy="661918"/>
          </a:xfrm>
        </p:spPr>
        <p:txBody>
          <a:bodyPr>
            <a:normAutofit fontScale="90000"/>
          </a:bodyPr>
          <a:lstStyle/>
          <a:p>
            <a:pPr algn="ctr"/>
            <a:r>
              <a:rPr lang="en-US" sz="2794" b="1" dirty="0">
                <a:cs typeface="Calibri" panose="020F0502020204030204" pitchFamily="34" charset="0"/>
              </a:rPr>
              <a:t> </a:t>
            </a:r>
            <a:r>
              <a:rPr lang="cs-CZ" sz="2794" b="1" dirty="0">
                <a:cs typeface="Calibri" panose="020F0502020204030204" pitchFamily="34" charset="0"/>
              </a:rPr>
              <a:t>OKA v 2020: výkonové úhrady základní hodnoty bodu  </a:t>
            </a:r>
            <a:r>
              <a:rPr lang="cs-CZ" sz="2794" b="1" dirty="0">
                <a:solidFill>
                  <a:srgbClr val="FF2F92"/>
                </a:solidFill>
                <a:cs typeface="Calibri" panose="020F0502020204030204" pitchFamily="34" charset="0"/>
              </a:rPr>
              <a:t>dále navýšeny o +0,12 Kč za vzdělávání, ordinační               hodiny a nové pacienty </a:t>
            </a:r>
            <a:r>
              <a:rPr lang="cs-CZ" sz="2794" b="1" dirty="0">
                <a:cs typeface="Calibri" panose="020F0502020204030204" pitchFamily="34" charset="0"/>
              </a:rPr>
              <a:t>(=</a:t>
            </a:r>
            <a:r>
              <a:rPr lang="cs-CZ" sz="2794" b="1" dirty="0">
                <a:latin typeface="Times New Roman" panose="02020603050405020304" pitchFamily="18" charset="0"/>
                <a:cs typeface="Times New Roman" panose="02020603050405020304" pitchFamily="18" charset="0"/>
              </a:rPr>
              <a:t>&gt; </a:t>
            </a:r>
            <a:r>
              <a:rPr lang="cs-CZ" sz="2794" b="1" dirty="0">
                <a:cs typeface="Calibri" panose="020F0502020204030204" pitchFamily="34" charset="0"/>
              </a:rPr>
              <a:t>11.935,- Kč/ 1 OKA)</a:t>
            </a:r>
            <a:endParaRPr lang="en-GB" sz="2002" i="1"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0"/>
          </p:nvPr>
        </p:nvSpPr>
        <p:spPr/>
        <p:txBody>
          <a:bodyPr/>
          <a:lstStyle/>
          <a:p>
            <a:pPr defTabSz="872310">
              <a:defRPr/>
            </a:pPr>
            <a:fld id="{07610543-D5B0-413D-8BB0-AB2A9C9CD2D0}" type="slidenum">
              <a:rPr lang="en-GB" sz="1199">
                <a:solidFill>
                  <a:srgbClr val="1E6B65">
                    <a:tint val="75000"/>
                  </a:srgbClr>
                </a:solidFill>
                <a:latin typeface="Calibri"/>
              </a:rPr>
              <a:pPr defTabSz="872310">
                <a:defRPr/>
              </a:pPr>
              <a:t>11</a:t>
            </a:fld>
            <a:endParaRPr lang="en-GB" sz="1199" dirty="0">
              <a:solidFill>
                <a:srgbClr val="1E6B65">
                  <a:tint val="75000"/>
                </a:srgbClr>
              </a:solidFill>
              <a:latin typeface="Calibri"/>
            </a:endParaRPr>
          </a:p>
        </p:txBody>
      </p:sp>
      <p:pic>
        <p:nvPicPr>
          <p:cNvPr id="10" name="Obrázek 9">
            <a:extLst>
              <a:ext uri="{FF2B5EF4-FFF2-40B4-BE49-F238E27FC236}">
                <a16:creationId xmlns:a16="http://schemas.microsoft.com/office/drawing/2014/main" id="{AB919F46-8BCA-4330-8539-5F6ACBF35E1A}"/>
              </a:ext>
            </a:extLst>
          </p:cNvPr>
          <p:cNvPicPr>
            <a:picLocks noChangeAspect="1"/>
          </p:cNvPicPr>
          <p:nvPr/>
        </p:nvPicPr>
        <p:blipFill>
          <a:blip r:embed="rId7"/>
          <a:stretch>
            <a:fillRect/>
          </a:stretch>
        </p:blipFill>
        <p:spPr>
          <a:xfrm>
            <a:off x="3142606" y="1634113"/>
            <a:ext cx="5906787" cy="4563283"/>
          </a:xfrm>
          <a:prstGeom prst="rect">
            <a:avLst/>
          </a:prstGeom>
        </p:spPr>
      </p:pic>
      <p:sp>
        <p:nvSpPr>
          <p:cNvPr id="6" name="Obdélník 5">
            <a:extLst>
              <a:ext uri="{FF2B5EF4-FFF2-40B4-BE49-F238E27FC236}">
                <a16:creationId xmlns:a16="http://schemas.microsoft.com/office/drawing/2014/main" id="{7FAE24F9-2A5D-4DEA-872A-39B1AB9F8A23}"/>
              </a:ext>
            </a:extLst>
          </p:cNvPr>
          <p:cNvSpPr/>
          <p:nvPr/>
        </p:nvSpPr>
        <p:spPr>
          <a:xfrm>
            <a:off x="3773215" y="1523999"/>
            <a:ext cx="609600" cy="141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8893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25447" y="5782"/>
          <a:ext cx="1445" cy="1445"/>
        </p:xfrm>
        <a:graphic>
          <a:graphicData uri="http://schemas.openxmlformats.org/presentationml/2006/ole">
            <mc:AlternateContent xmlns:mc="http://schemas.openxmlformats.org/markup-compatibility/2006">
              <mc:Choice xmlns:v="urn:schemas-microsoft-com:vml" Requires="v">
                <p:oleObj spid="_x0000_s36892" name="think-cell Slide" r:id="rId5" imgW="592" imgH="595" progId="TCLayout.ActiveDocument.1">
                  <p:embed/>
                </p:oleObj>
              </mc:Choice>
              <mc:Fallback>
                <p:oleObj name="think-cell Slide" r:id="rId5" imgW="592" imgH="595" progId="TCLayout.ActiveDocument.1">
                  <p:embed/>
                  <p:pic>
                    <p:nvPicPr>
                      <p:cNvPr id="5" name="Object 4" hidden="1"/>
                      <p:cNvPicPr/>
                      <p:nvPr/>
                    </p:nvPicPr>
                    <p:blipFill>
                      <a:blip r:embed="rId6"/>
                      <a:stretch>
                        <a:fillRect/>
                      </a:stretch>
                    </p:blipFill>
                    <p:spPr>
                      <a:xfrm>
                        <a:off x="1525447" y="5782"/>
                        <a:ext cx="1445" cy="1445"/>
                      </a:xfrm>
                      <a:prstGeom prst="rect">
                        <a:avLst/>
                      </a:prstGeom>
                    </p:spPr>
                  </p:pic>
                </p:oleObj>
              </mc:Fallback>
            </mc:AlternateContent>
          </a:graphicData>
        </a:graphic>
      </p:graphicFrame>
      <p:sp>
        <p:nvSpPr>
          <p:cNvPr id="4" name="Rectangle 3" hidden="1"/>
          <p:cNvSpPr/>
          <p:nvPr>
            <p:custDataLst>
              <p:tags r:id="rId3"/>
            </p:custDataLst>
          </p:nvPr>
        </p:nvSpPr>
        <p:spPr>
          <a:xfrm>
            <a:off x="1524000" y="4336"/>
            <a:ext cx="144501" cy="144501"/>
          </a:xfrm>
          <a:prstGeom prst="rect">
            <a:avLst/>
          </a:prstGeom>
          <a:no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defTabSz="872310">
              <a:spcBef>
                <a:spcPct val="0"/>
              </a:spcBef>
              <a:spcAft>
                <a:spcPct val="0"/>
              </a:spcAft>
              <a:defRPr/>
            </a:pPr>
            <a:endParaRPr lang="en-GB" sz="2184" b="1" dirty="0">
              <a:solidFill>
                <a:prstClr val="white"/>
              </a:solidFill>
              <a:latin typeface="Corbel" panose="020B0503020204020204" pitchFamily="34" charset="0"/>
              <a:sym typeface="Corbel" panose="020B0503020204020204" pitchFamily="34" charset="0"/>
            </a:endParaRPr>
          </a:p>
        </p:txBody>
      </p:sp>
      <p:sp>
        <p:nvSpPr>
          <p:cNvPr id="2" name="Title 1"/>
          <p:cNvSpPr>
            <a:spLocks noGrp="1"/>
          </p:cNvSpPr>
          <p:nvPr>
            <p:ph type="title"/>
          </p:nvPr>
        </p:nvSpPr>
        <p:spPr>
          <a:xfrm>
            <a:off x="1058255" y="490497"/>
            <a:ext cx="10658824" cy="661918"/>
          </a:xfrm>
        </p:spPr>
        <p:txBody>
          <a:bodyPr>
            <a:normAutofit/>
          </a:bodyPr>
          <a:lstStyle/>
          <a:p>
            <a:pPr algn="ctr"/>
            <a:r>
              <a:rPr lang="en-US" sz="2794" b="1" dirty="0">
                <a:cs typeface="Calibri" panose="020F0502020204030204" pitchFamily="34" charset="0"/>
              </a:rPr>
              <a:t> </a:t>
            </a:r>
            <a:r>
              <a:rPr lang="cs-CZ" sz="2794" b="1" dirty="0">
                <a:cs typeface="Calibri" panose="020F0502020204030204" pitchFamily="34" charset="0"/>
              </a:rPr>
              <a:t>OKA: strategické </a:t>
            </a:r>
            <a:r>
              <a:rPr lang="cs-CZ" sz="2794" b="1" dirty="0">
                <a:solidFill>
                  <a:srgbClr val="FF2F92"/>
                </a:solidFill>
                <a:cs typeface="Calibri" panose="020F0502020204030204" pitchFamily="34" charset="0"/>
              </a:rPr>
              <a:t>imperativy ceny &amp; dostupnosti</a:t>
            </a:r>
            <a:endParaRPr lang="en-GB" sz="2002" i="1" dirty="0">
              <a:solidFill>
                <a:srgbClr val="FF2F92"/>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0"/>
          </p:nvPr>
        </p:nvSpPr>
        <p:spPr/>
        <p:txBody>
          <a:bodyPr/>
          <a:lstStyle/>
          <a:p>
            <a:pPr defTabSz="872310">
              <a:defRPr/>
            </a:pPr>
            <a:fld id="{07610543-D5B0-413D-8BB0-AB2A9C9CD2D0}" type="slidenum">
              <a:rPr lang="en-GB" sz="1199">
                <a:solidFill>
                  <a:srgbClr val="1E6B65">
                    <a:tint val="75000"/>
                  </a:srgbClr>
                </a:solidFill>
                <a:latin typeface="Calibri"/>
              </a:rPr>
              <a:pPr defTabSz="872310">
                <a:defRPr/>
              </a:pPr>
              <a:t>12</a:t>
            </a:fld>
            <a:endParaRPr lang="en-GB" sz="1199" dirty="0">
              <a:solidFill>
                <a:srgbClr val="1E6B65">
                  <a:tint val="75000"/>
                </a:srgbClr>
              </a:solidFill>
              <a:latin typeface="Calibri"/>
            </a:endParaRPr>
          </a:p>
        </p:txBody>
      </p:sp>
      <p:pic>
        <p:nvPicPr>
          <p:cNvPr id="11" name="Obrázek 10">
            <a:extLst>
              <a:ext uri="{FF2B5EF4-FFF2-40B4-BE49-F238E27FC236}">
                <a16:creationId xmlns:a16="http://schemas.microsoft.com/office/drawing/2014/main" id="{1178DABC-FCAD-4B6F-BB9F-60043027C953}"/>
              </a:ext>
            </a:extLst>
          </p:cNvPr>
          <p:cNvPicPr>
            <a:picLocks noChangeAspect="1"/>
          </p:cNvPicPr>
          <p:nvPr/>
        </p:nvPicPr>
        <p:blipFill>
          <a:blip r:embed="rId7"/>
          <a:stretch>
            <a:fillRect/>
          </a:stretch>
        </p:blipFill>
        <p:spPr>
          <a:xfrm>
            <a:off x="838426" y="2231465"/>
            <a:ext cx="4648778" cy="2395070"/>
          </a:xfrm>
          <a:prstGeom prst="rect">
            <a:avLst/>
          </a:prstGeom>
        </p:spPr>
      </p:pic>
      <p:pic>
        <p:nvPicPr>
          <p:cNvPr id="6" name="Obrázek 5">
            <a:extLst>
              <a:ext uri="{FF2B5EF4-FFF2-40B4-BE49-F238E27FC236}">
                <a16:creationId xmlns:a16="http://schemas.microsoft.com/office/drawing/2014/main" id="{F92C792C-949E-4164-AA16-1CB3DCA10B36}"/>
              </a:ext>
            </a:extLst>
          </p:cNvPr>
          <p:cNvPicPr>
            <a:picLocks noChangeAspect="1"/>
          </p:cNvPicPr>
          <p:nvPr/>
        </p:nvPicPr>
        <p:blipFill>
          <a:blip r:embed="rId8"/>
          <a:stretch>
            <a:fillRect/>
          </a:stretch>
        </p:blipFill>
        <p:spPr>
          <a:xfrm>
            <a:off x="4401608" y="1152415"/>
            <a:ext cx="8616881" cy="5215087"/>
          </a:xfrm>
          <a:prstGeom prst="rect">
            <a:avLst/>
          </a:prstGeom>
        </p:spPr>
      </p:pic>
      <p:sp>
        <p:nvSpPr>
          <p:cNvPr id="8" name="Šipka: doprava 7">
            <a:extLst>
              <a:ext uri="{FF2B5EF4-FFF2-40B4-BE49-F238E27FC236}">
                <a16:creationId xmlns:a16="http://schemas.microsoft.com/office/drawing/2014/main" id="{6390A775-FE66-4FE3-8696-A1E5D7B8C2CE}"/>
              </a:ext>
            </a:extLst>
          </p:cNvPr>
          <p:cNvSpPr/>
          <p:nvPr/>
        </p:nvSpPr>
        <p:spPr>
          <a:xfrm>
            <a:off x="3908427" y="2774732"/>
            <a:ext cx="273269" cy="17605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ADD26381-4C17-4B30-8EC2-FFEE30E46F27}"/>
              </a:ext>
            </a:extLst>
          </p:cNvPr>
          <p:cNvSpPr/>
          <p:nvPr/>
        </p:nvSpPr>
        <p:spPr>
          <a:xfrm>
            <a:off x="3803327" y="2613137"/>
            <a:ext cx="1403131" cy="4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u="sng" dirty="0"/>
              <a:t>2021</a:t>
            </a:r>
          </a:p>
        </p:txBody>
      </p:sp>
    </p:spTree>
    <p:extLst>
      <p:ext uri="{BB962C8B-B14F-4D97-AF65-F5344CB8AC3E}">
        <p14:creationId xmlns:p14="http://schemas.microsoft.com/office/powerpoint/2010/main" val="3830838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25447" y="5782"/>
          <a:ext cx="1445" cy="1445"/>
        </p:xfrm>
        <a:graphic>
          <a:graphicData uri="http://schemas.openxmlformats.org/presentationml/2006/ole">
            <mc:AlternateContent xmlns:mc="http://schemas.openxmlformats.org/markup-compatibility/2006">
              <mc:Choice xmlns:v="urn:schemas-microsoft-com:vml" Requires="v">
                <p:oleObj spid="_x0000_s44042" name="think-cell Slide" r:id="rId5" imgW="592" imgH="595" progId="TCLayout.ActiveDocument.1">
                  <p:embed/>
                </p:oleObj>
              </mc:Choice>
              <mc:Fallback>
                <p:oleObj name="think-cell Slide" r:id="rId5" imgW="592" imgH="595" progId="TCLayout.ActiveDocument.1">
                  <p:embed/>
                  <p:pic>
                    <p:nvPicPr>
                      <p:cNvPr id="5" name="Object 4" hidden="1"/>
                      <p:cNvPicPr/>
                      <p:nvPr/>
                    </p:nvPicPr>
                    <p:blipFill>
                      <a:blip r:embed="rId6"/>
                      <a:stretch>
                        <a:fillRect/>
                      </a:stretch>
                    </p:blipFill>
                    <p:spPr>
                      <a:xfrm>
                        <a:off x="1525447" y="5782"/>
                        <a:ext cx="1445" cy="1445"/>
                      </a:xfrm>
                      <a:prstGeom prst="rect">
                        <a:avLst/>
                      </a:prstGeom>
                    </p:spPr>
                  </p:pic>
                </p:oleObj>
              </mc:Fallback>
            </mc:AlternateContent>
          </a:graphicData>
        </a:graphic>
      </p:graphicFrame>
      <p:sp>
        <p:nvSpPr>
          <p:cNvPr id="4" name="Rectangle 3" hidden="1"/>
          <p:cNvSpPr/>
          <p:nvPr>
            <p:custDataLst>
              <p:tags r:id="rId3"/>
            </p:custDataLst>
          </p:nvPr>
        </p:nvSpPr>
        <p:spPr>
          <a:xfrm>
            <a:off x="1524000" y="4336"/>
            <a:ext cx="144501" cy="144501"/>
          </a:xfrm>
          <a:prstGeom prst="rect">
            <a:avLst/>
          </a:prstGeom>
          <a:no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defTabSz="872310">
              <a:spcBef>
                <a:spcPct val="0"/>
              </a:spcBef>
              <a:spcAft>
                <a:spcPct val="0"/>
              </a:spcAft>
              <a:defRPr/>
            </a:pPr>
            <a:endParaRPr lang="en-GB" sz="2184" b="1" dirty="0">
              <a:solidFill>
                <a:prstClr val="white"/>
              </a:solidFill>
              <a:latin typeface="Corbel" panose="020B0503020204020204" pitchFamily="34" charset="0"/>
              <a:sym typeface="Corbel" panose="020B0503020204020204" pitchFamily="34" charset="0"/>
            </a:endParaRPr>
          </a:p>
        </p:txBody>
      </p:sp>
      <p:sp>
        <p:nvSpPr>
          <p:cNvPr id="2" name="Title 1"/>
          <p:cNvSpPr>
            <a:spLocks noGrp="1"/>
          </p:cNvSpPr>
          <p:nvPr>
            <p:ph type="title"/>
          </p:nvPr>
        </p:nvSpPr>
        <p:spPr>
          <a:xfrm>
            <a:off x="1728716" y="351834"/>
            <a:ext cx="10658824" cy="661918"/>
          </a:xfrm>
        </p:spPr>
        <p:txBody>
          <a:bodyPr>
            <a:normAutofit fontScale="90000"/>
          </a:bodyPr>
          <a:lstStyle/>
          <a:p>
            <a:pPr algn="ctr"/>
            <a:r>
              <a:rPr lang="en-US" sz="2794" b="1" dirty="0">
                <a:cs typeface="Calibri" panose="020F0502020204030204" pitchFamily="34" charset="0"/>
              </a:rPr>
              <a:t> </a:t>
            </a:r>
            <a:r>
              <a:rPr lang="cs-CZ" sz="2794" b="1" dirty="0">
                <a:cs typeface="Calibri" panose="020F0502020204030204" pitchFamily="34" charset="0"/>
              </a:rPr>
              <a:t>Zarovnání úhrady balíčku OKA s výkonem</a:t>
            </a:r>
            <a:br>
              <a:rPr lang="cs-CZ" sz="2794" b="1" dirty="0">
                <a:cs typeface="Calibri" panose="020F0502020204030204" pitchFamily="34" charset="0"/>
              </a:rPr>
            </a:br>
            <a:r>
              <a:rPr lang="cs-CZ" sz="1300" b="1" dirty="0">
                <a:cs typeface="Calibri" panose="020F0502020204030204" pitchFamily="34" charset="0"/>
              </a:rPr>
              <a:t>Nález Ústavního soudu č. PL ÚS 19/13 ze dne 22. 10. 2013, bodu 80 a zejména 81</a:t>
            </a:r>
            <a:endParaRPr lang="en-GB" sz="1300" i="1" dirty="0">
              <a:solidFill>
                <a:srgbClr val="FF2F92"/>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0"/>
          </p:nvPr>
        </p:nvSpPr>
        <p:spPr/>
        <p:txBody>
          <a:bodyPr/>
          <a:lstStyle/>
          <a:p>
            <a:pPr defTabSz="872310">
              <a:defRPr/>
            </a:pPr>
            <a:fld id="{07610543-D5B0-413D-8BB0-AB2A9C9CD2D0}" type="slidenum">
              <a:rPr lang="en-GB" sz="1199">
                <a:solidFill>
                  <a:srgbClr val="1E6B65">
                    <a:tint val="75000"/>
                  </a:srgbClr>
                </a:solidFill>
                <a:latin typeface="Calibri"/>
              </a:rPr>
              <a:pPr defTabSz="872310">
                <a:defRPr/>
              </a:pPr>
              <a:t>13</a:t>
            </a:fld>
            <a:endParaRPr lang="en-GB" sz="1199" dirty="0">
              <a:solidFill>
                <a:srgbClr val="1E6B65">
                  <a:tint val="75000"/>
                </a:srgbClr>
              </a:solidFill>
              <a:latin typeface="Calibri"/>
            </a:endParaRPr>
          </a:p>
        </p:txBody>
      </p:sp>
      <p:pic>
        <p:nvPicPr>
          <p:cNvPr id="11" name="Obrázek 10">
            <a:extLst>
              <a:ext uri="{FF2B5EF4-FFF2-40B4-BE49-F238E27FC236}">
                <a16:creationId xmlns:a16="http://schemas.microsoft.com/office/drawing/2014/main" id="{1178DABC-FCAD-4B6F-BB9F-60043027C953}"/>
              </a:ext>
            </a:extLst>
          </p:cNvPr>
          <p:cNvPicPr>
            <a:picLocks noChangeAspect="1"/>
          </p:cNvPicPr>
          <p:nvPr/>
        </p:nvPicPr>
        <p:blipFill>
          <a:blip r:embed="rId7"/>
          <a:stretch>
            <a:fillRect/>
          </a:stretch>
        </p:blipFill>
        <p:spPr>
          <a:xfrm>
            <a:off x="291667" y="148837"/>
            <a:ext cx="3020546" cy="1556198"/>
          </a:xfrm>
          <a:prstGeom prst="rect">
            <a:avLst/>
          </a:prstGeom>
        </p:spPr>
      </p:pic>
      <p:sp>
        <p:nvSpPr>
          <p:cNvPr id="8" name="Šipka: doprava 7">
            <a:extLst>
              <a:ext uri="{FF2B5EF4-FFF2-40B4-BE49-F238E27FC236}">
                <a16:creationId xmlns:a16="http://schemas.microsoft.com/office/drawing/2014/main" id="{6390A775-FE66-4FE3-8696-A1E5D7B8C2CE}"/>
              </a:ext>
            </a:extLst>
          </p:cNvPr>
          <p:cNvSpPr/>
          <p:nvPr/>
        </p:nvSpPr>
        <p:spPr>
          <a:xfrm>
            <a:off x="3908427" y="2774732"/>
            <a:ext cx="273269" cy="176052"/>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ADD26381-4C17-4B30-8EC2-FFEE30E46F27}"/>
              </a:ext>
            </a:extLst>
          </p:cNvPr>
          <p:cNvSpPr/>
          <p:nvPr/>
        </p:nvSpPr>
        <p:spPr>
          <a:xfrm>
            <a:off x="3803327" y="2613137"/>
            <a:ext cx="1403131" cy="4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u="sng" dirty="0"/>
              <a:t>2021</a:t>
            </a:r>
          </a:p>
        </p:txBody>
      </p:sp>
      <p:pic>
        <p:nvPicPr>
          <p:cNvPr id="10" name="Obrázek 9">
            <a:extLst>
              <a:ext uri="{FF2B5EF4-FFF2-40B4-BE49-F238E27FC236}">
                <a16:creationId xmlns:a16="http://schemas.microsoft.com/office/drawing/2014/main" id="{9261E5DD-3017-42CB-AD37-B35B0F5DE3BD}"/>
              </a:ext>
            </a:extLst>
          </p:cNvPr>
          <p:cNvPicPr>
            <a:picLocks noChangeAspect="1"/>
          </p:cNvPicPr>
          <p:nvPr/>
        </p:nvPicPr>
        <p:blipFill>
          <a:blip r:embed="rId8"/>
          <a:stretch>
            <a:fillRect/>
          </a:stretch>
        </p:blipFill>
        <p:spPr>
          <a:xfrm>
            <a:off x="815455" y="1870840"/>
            <a:ext cx="10556738" cy="4276940"/>
          </a:xfrm>
          <a:prstGeom prst="rect">
            <a:avLst/>
          </a:prstGeom>
        </p:spPr>
      </p:pic>
      <p:pic>
        <p:nvPicPr>
          <p:cNvPr id="7" name="Obrázek 6">
            <a:extLst>
              <a:ext uri="{FF2B5EF4-FFF2-40B4-BE49-F238E27FC236}">
                <a16:creationId xmlns:a16="http://schemas.microsoft.com/office/drawing/2014/main" id="{65614251-20B7-48A3-B4ED-CD808901F754}"/>
              </a:ext>
            </a:extLst>
          </p:cNvPr>
          <p:cNvPicPr>
            <a:picLocks noChangeAspect="1"/>
          </p:cNvPicPr>
          <p:nvPr/>
        </p:nvPicPr>
        <p:blipFill>
          <a:blip r:embed="rId9"/>
          <a:stretch>
            <a:fillRect/>
          </a:stretch>
        </p:blipFill>
        <p:spPr>
          <a:xfrm>
            <a:off x="9879647" y="933685"/>
            <a:ext cx="2264228" cy="1163247"/>
          </a:xfrm>
          <a:prstGeom prst="rect">
            <a:avLst/>
          </a:prstGeom>
        </p:spPr>
      </p:pic>
      <p:sp>
        <p:nvSpPr>
          <p:cNvPr id="13" name="Obdélník: se zakulacenými rohy 12">
            <a:extLst>
              <a:ext uri="{FF2B5EF4-FFF2-40B4-BE49-F238E27FC236}">
                <a16:creationId xmlns:a16="http://schemas.microsoft.com/office/drawing/2014/main" id="{859D92A0-7EC7-403B-958C-9D0C7673E889}"/>
              </a:ext>
            </a:extLst>
          </p:cNvPr>
          <p:cNvSpPr/>
          <p:nvPr/>
        </p:nvSpPr>
        <p:spPr>
          <a:xfrm rot="21173746">
            <a:off x="8445776" y="5784511"/>
            <a:ext cx="2886385" cy="284353"/>
          </a:xfrm>
          <a:prstGeom prst="roundRect">
            <a:avLst/>
          </a:prstGeom>
          <a:noFill/>
          <a:ln w="381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499860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A8F5D8A-EAA6-7A4E-B682-2886A6B376AE}"/>
              </a:ext>
            </a:extLst>
          </p:cNvPr>
          <p:cNvSpPr>
            <a:spLocks noGrp="1"/>
          </p:cNvSpPr>
          <p:nvPr>
            <p:ph type="ctrTitle"/>
          </p:nvPr>
        </p:nvSpPr>
        <p:spPr>
          <a:xfrm>
            <a:off x="0" y="3726100"/>
            <a:ext cx="12192000" cy="1760300"/>
          </a:xfrm>
        </p:spPr>
        <p:txBody>
          <a:bodyPr>
            <a:normAutofit/>
          </a:bodyPr>
          <a:lstStyle/>
          <a:p>
            <a:pPr defTabSz="410777" eaLnBrk="0" fontAlgn="base" hangingPunct="0">
              <a:spcAft>
                <a:spcPct val="0"/>
              </a:spcAft>
              <a:defRPr/>
            </a:pPr>
            <a:r>
              <a:rPr lang="cs-CZ" sz="3600" b="1" dirty="0"/>
              <a:t>Děkuji za milou pozornost!</a:t>
            </a:r>
          </a:p>
        </p:txBody>
      </p:sp>
      <p:sp>
        <p:nvSpPr>
          <p:cNvPr id="5" name="Content Placeholder 2">
            <a:extLst>
              <a:ext uri="{FF2B5EF4-FFF2-40B4-BE49-F238E27FC236}">
                <a16:creationId xmlns:a16="http://schemas.microsoft.com/office/drawing/2014/main" id="{AF064DB7-7F48-4170-87D1-A33357889E89}"/>
              </a:ext>
            </a:extLst>
          </p:cNvPr>
          <p:cNvSpPr txBox="1">
            <a:spLocks/>
          </p:cNvSpPr>
          <p:nvPr/>
        </p:nvSpPr>
        <p:spPr bwMode="auto">
          <a:xfrm>
            <a:off x="1315622" y="1845055"/>
            <a:ext cx="9560755" cy="4054877"/>
          </a:xfrm>
          <a:prstGeom prst="rect">
            <a:avLst/>
          </a:prstGeom>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33906" tIns="16952" rIns="33906" bIns="16952"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Tx/>
              <a:buBlip>
                <a:blip r:embed="rId2"/>
              </a:buBlip>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Tx/>
              <a:buBlip>
                <a:blip r:embed="rId2"/>
              </a:buBlip>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Tx/>
              <a:buBlip>
                <a:blip r:embed="rId2"/>
              </a:buBlip>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Tx/>
              <a:buBlip>
                <a:blip r:embed="rId2"/>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Tx/>
              <a:buBlip>
                <a:blip r:embed="rId2"/>
              </a:buBlip>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defRPr/>
            </a:pPr>
            <a:endParaRPr lang="cs-CZ" altLang="cs-CZ" sz="1196" u="sng" dirty="0">
              <a:latin typeface="Corbel" panose="020B0503020204020204" pitchFamily="34" charset="0"/>
            </a:endParaRPr>
          </a:p>
        </p:txBody>
      </p:sp>
    </p:spTree>
    <p:extLst>
      <p:ext uri="{BB962C8B-B14F-4D97-AF65-F5344CB8AC3E}">
        <p14:creationId xmlns:p14="http://schemas.microsoft.com/office/powerpoint/2010/main" val="2513063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638C-C990-47EF-A98A-B8D6CAC66421}"/>
              </a:ext>
            </a:extLst>
          </p:cNvPr>
          <p:cNvSpPr>
            <a:spLocks noGrp="1"/>
          </p:cNvSpPr>
          <p:nvPr>
            <p:ph type="title"/>
          </p:nvPr>
        </p:nvSpPr>
        <p:spPr bwMode="auto">
          <a:xfrm>
            <a:off x="969434" y="642375"/>
            <a:ext cx="9124843" cy="6027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3906" tIns="16952" rIns="33906" bIns="16952" numCol="1" rtlCol="0" anchor="t" anchorCtr="0" compatLnSpc="1">
            <a:prstTxWarp prst="textNoShape">
              <a:avLst/>
            </a:prstTxWarp>
            <a:normAutofit fontScale="90000"/>
          </a:bodyPr>
          <a:lstStyle/>
          <a:p>
            <a:pPr algn="ctr"/>
            <a:r>
              <a:rPr lang="cs-CZ" altLang="cs-CZ" sz="3797" dirty="0">
                <a:cs typeface="AngsanaUPC" panose="020B0502040204020203" pitchFamily="18" charset="-34"/>
              </a:rPr>
              <a:t>     </a:t>
            </a:r>
            <a:r>
              <a:rPr lang="cs-CZ" altLang="cs-CZ" sz="3797" b="0" dirty="0">
                <a:cs typeface="AngsanaUPC" panose="020B0502040204020203" pitchFamily="18" charset="-34"/>
              </a:rPr>
              <a:t>Agenda</a:t>
            </a:r>
          </a:p>
        </p:txBody>
      </p:sp>
      <p:sp>
        <p:nvSpPr>
          <p:cNvPr id="3" name="Content Placeholder 2">
            <a:extLst>
              <a:ext uri="{FF2B5EF4-FFF2-40B4-BE49-F238E27FC236}">
                <a16:creationId xmlns:a16="http://schemas.microsoft.com/office/drawing/2014/main" id="{8F60EA39-27B3-4B30-A3EB-DF3DC9CC5693}"/>
              </a:ext>
            </a:extLst>
          </p:cNvPr>
          <p:cNvSpPr>
            <a:spLocks noGrp="1"/>
          </p:cNvSpPr>
          <p:nvPr>
            <p:ph idx="1"/>
          </p:nvPr>
        </p:nvSpPr>
        <p:spPr bwMode="auto">
          <a:xfrm>
            <a:off x="969434" y="2034624"/>
            <a:ext cx="9560755" cy="4054877"/>
          </a:xfrm>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33906" tIns="16952" rIns="33906" bIns="16952" numCol="1" rtlCol="0" anchor="t" anchorCtr="0" compatLnSpc="1">
            <a:prstTxWarp prst="textNoShape">
              <a:avLst/>
            </a:prstTxWarp>
            <a:normAutofit/>
          </a:bodyPr>
          <a:lstStyle/>
          <a:p>
            <a:pPr marL="0" indent="0">
              <a:buNone/>
              <a:defRPr/>
            </a:pPr>
            <a:endParaRPr lang="cs-CZ" altLang="cs-CZ" sz="1196" u="sng" dirty="0">
              <a:latin typeface="Corbel" panose="020B0503020204020204" pitchFamily="34" charset="0"/>
            </a:endParaRPr>
          </a:p>
          <a:p>
            <a:pPr>
              <a:lnSpc>
                <a:spcPct val="150000"/>
              </a:lnSpc>
              <a:defRPr/>
            </a:pPr>
            <a:r>
              <a:rPr lang="cs-CZ" sz="2000" b="1" dirty="0">
                <a:solidFill>
                  <a:srgbClr val="FF2F92"/>
                </a:solidFill>
              </a:rPr>
              <a:t>Operace Oční </a:t>
            </a:r>
            <a:r>
              <a:rPr lang="cs-CZ" sz="2000" b="1" dirty="0" err="1">
                <a:solidFill>
                  <a:srgbClr val="FF2F92"/>
                </a:solidFill>
              </a:rPr>
              <a:t>KataraktA</a:t>
            </a:r>
            <a:r>
              <a:rPr lang="cs-CZ" sz="2000" b="1" dirty="0">
                <a:solidFill>
                  <a:srgbClr val="FF2F92"/>
                </a:solidFill>
              </a:rPr>
              <a:t> (OKA)</a:t>
            </a:r>
          </a:p>
          <a:p>
            <a:pPr lvl="1">
              <a:lnSpc>
                <a:spcPct val="150000"/>
              </a:lnSpc>
              <a:defRPr/>
            </a:pPr>
            <a:r>
              <a:rPr lang="cs-CZ" sz="1800" dirty="0">
                <a:solidFill>
                  <a:srgbClr val="FF2F92"/>
                </a:solidFill>
              </a:rPr>
              <a:t>Objem a vývoj péče</a:t>
            </a:r>
          </a:p>
          <a:p>
            <a:pPr lvl="1">
              <a:lnSpc>
                <a:spcPct val="150000"/>
              </a:lnSpc>
              <a:defRPr/>
            </a:pPr>
            <a:r>
              <a:rPr lang="cs-CZ" sz="1800" dirty="0">
                <a:solidFill>
                  <a:srgbClr val="FF2F92"/>
                </a:solidFill>
              </a:rPr>
              <a:t>Struktura poskytovatelů</a:t>
            </a:r>
          </a:p>
          <a:p>
            <a:pPr lvl="1">
              <a:lnSpc>
                <a:spcPct val="150000"/>
              </a:lnSpc>
              <a:defRPr/>
            </a:pPr>
            <a:r>
              <a:rPr lang="cs-CZ" sz="1800" dirty="0">
                <a:solidFill>
                  <a:srgbClr val="FF2F92"/>
                </a:solidFill>
              </a:rPr>
              <a:t>Mechanismy a výše úhrady </a:t>
            </a:r>
          </a:p>
          <a:p>
            <a:pPr lvl="1">
              <a:lnSpc>
                <a:spcPct val="150000"/>
              </a:lnSpc>
              <a:defRPr/>
            </a:pPr>
            <a:r>
              <a:rPr lang="cs-CZ" sz="1800" dirty="0">
                <a:solidFill>
                  <a:srgbClr val="FF2F92"/>
                </a:solidFill>
              </a:rPr>
              <a:t>Indikátory kvality a imperativy ceny &amp; dostupnosti</a:t>
            </a:r>
          </a:p>
        </p:txBody>
      </p:sp>
      <p:pic>
        <p:nvPicPr>
          <p:cNvPr id="5" name="Obrázek 4">
            <a:extLst>
              <a:ext uri="{FF2B5EF4-FFF2-40B4-BE49-F238E27FC236}">
                <a16:creationId xmlns:a16="http://schemas.microsoft.com/office/drawing/2014/main" id="{25BA1790-BD74-45B6-A824-9CBFF7B2B477}"/>
              </a:ext>
            </a:extLst>
          </p:cNvPr>
          <p:cNvPicPr>
            <a:picLocks noChangeAspect="1"/>
          </p:cNvPicPr>
          <p:nvPr/>
        </p:nvPicPr>
        <p:blipFill>
          <a:blip r:embed="rId2"/>
          <a:stretch>
            <a:fillRect/>
          </a:stretch>
        </p:blipFill>
        <p:spPr>
          <a:xfrm>
            <a:off x="7934276" y="1750313"/>
            <a:ext cx="3378765" cy="2077940"/>
          </a:xfrm>
          <a:prstGeom prst="rect">
            <a:avLst/>
          </a:prstGeom>
        </p:spPr>
      </p:pic>
      <p:pic>
        <p:nvPicPr>
          <p:cNvPr id="6" name="Obrázek 5">
            <a:extLst>
              <a:ext uri="{FF2B5EF4-FFF2-40B4-BE49-F238E27FC236}">
                <a16:creationId xmlns:a16="http://schemas.microsoft.com/office/drawing/2014/main" id="{1546A9B7-1600-44F6-909D-3358D76C096C}"/>
              </a:ext>
            </a:extLst>
          </p:cNvPr>
          <p:cNvPicPr>
            <a:picLocks noChangeAspect="1"/>
          </p:cNvPicPr>
          <p:nvPr/>
        </p:nvPicPr>
        <p:blipFill>
          <a:blip r:embed="rId3"/>
          <a:stretch>
            <a:fillRect/>
          </a:stretch>
        </p:blipFill>
        <p:spPr>
          <a:xfrm>
            <a:off x="7934277" y="3828253"/>
            <a:ext cx="3368256" cy="2367191"/>
          </a:xfrm>
          <a:prstGeom prst="rect">
            <a:avLst/>
          </a:prstGeom>
        </p:spPr>
      </p:pic>
      <p:sp>
        <p:nvSpPr>
          <p:cNvPr id="8" name="Obdélník 7">
            <a:extLst>
              <a:ext uri="{FF2B5EF4-FFF2-40B4-BE49-F238E27FC236}">
                <a16:creationId xmlns:a16="http://schemas.microsoft.com/office/drawing/2014/main" id="{1EC8F6B5-513A-42E2-891B-260492AA7759}"/>
              </a:ext>
            </a:extLst>
          </p:cNvPr>
          <p:cNvSpPr/>
          <p:nvPr/>
        </p:nvSpPr>
        <p:spPr>
          <a:xfrm>
            <a:off x="7934277" y="1729293"/>
            <a:ext cx="3368256" cy="4445131"/>
          </a:xfrm>
          <a:prstGeom prst="rect">
            <a:avLst/>
          </a:prstGeom>
          <a:noFill/>
          <a:ln w="381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Řečová bublina: obdélníkový bublinový popisek se zakulacenými rohy 6">
            <a:extLst>
              <a:ext uri="{FF2B5EF4-FFF2-40B4-BE49-F238E27FC236}">
                <a16:creationId xmlns:a16="http://schemas.microsoft.com/office/drawing/2014/main" id="{B2A23EF5-F6E2-4467-8A4A-32EF1057A08D}"/>
              </a:ext>
            </a:extLst>
          </p:cNvPr>
          <p:cNvSpPr/>
          <p:nvPr/>
        </p:nvSpPr>
        <p:spPr>
          <a:xfrm>
            <a:off x="7934277" y="399388"/>
            <a:ext cx="3391786" cy="1066298"/>
          </a:xfrm>
          <a:prstGeom prst="wedgeRoundRectCallout">
            <a:avLst>
              <a:gd name="adj1" fmla="val -28111"/>
              <a:gd name="adj2" fmla="val 148209"/>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a:solidFill>
                  <a:schemeClr val="bg1">
                    <a:lumMod val="50000"/>
                  </a:schemeClr>
                </a:solidFill>
              </a:rPr>
              <a:t>= zákal oční čočky, které se projevuje viděním jakoby přes špinavé sklo nebo pomalu zamrzající okno. Léčí se nahrazením zakalené lidské čočky tenkou umělou čočkou. Podle WHO je vážným onemocněním oka, protože je celosvětově zodpovědný za 48 % případů slepoty v dospělosti (cca 18 miliónů lidí).</a:t>
            </a:r>
          </a:p>
        </p:txBody>
      </p:sp>
    </p:spTree>
    <p:extLst>
      <p:ext uri="{BB962C8B-B14F-4D97-AF65-F5344CB8AC3E}">
        <p14:creationId xmlns:p14="http://schemas.microsoft.com/office/powerpoint/2010/main" val="4274623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25447" y="5782"/>
          <a:ext cx="1445" cy="1445"/>
        </p:xfrm>
        <a:graphic>
          <a:graphicData uri="http://schemas.openxmlformats.org/presentationml/2006/ole">
            <mc:AlternateContent xmlns:mc="http://schemas.openxmlformats.org/markup-compatibility/2006">
              <mc:Choice xmlns:v="urn:schemas-microsoft-com:vml" Requires="v">
                <p:oleObj spid="_x0000_s3243" name="think-cell Slide" r:id="rId5" imgW="592" imgH="595" progId="TCLayout.ActiveDocument.1">
                  <p:embed/>
                </p:oleObj>
              </mc:Choice>
              <mc:Fallback>
                <p:oleObj name="think-cell Slide" r:id="rId5" imgW="592" imgH="595" progId="TCLayout.ActiveDocument.1">
                  <p:embed/>
                  <p:pic>
                    <p:nvPicPr>
                      <p:cNvPr id="5" name="Object 4" hidden="1"/>
                      <p:cNvPicPr/>
                      <p:nvPr/>
                    </p:nvPicPr>
                    <p:blipFill>
                      <a:blip r:embed="rId6"/>
                      <a:stretch>
                        <a:fillRect/>
                      </a:stretch>
                    </p:blipFill>
                    <p:spPr>
                      <a:xfrm>
                        <a:off x="1525447" y="5782"/>
                        <a:ext cx="1445" cy="1445"/>
                      </a:xfrm>
                      <a:prstGeom prst="rect">
                        <a:avLst/>
                      </a:prstGeom>
                    </p:spPr>
                  </p:pic>
                </p:oleObj>
              </mc:Fallback>
            </mc:AlternateContent>
          </a:graphicData>
        </a:graphic>
      </p:graphicFrame>
      <p:sp>
        <p:nvSpPr>
          <p:cNvPr id="4" name="Rectangle 3" hidden="1"/>
          <p:cNvSpPr/>
          <p:nvPr>
            <p:custDataLst>
              <p:tags r:id="rId3"/>
            </p:custDataLst>
          </p:nvPr>
        </p:nvSpPr>
        <p:spPr>
          <a:xfrm>
            <a:off x="1524000" y="4336"/>
            <a:ext cx="144501" cy="144501"/>
          </a:xfrm>
          <a:prstGeom prst="rect">
            <a:avLst/>
          </a:prstGeom>
          <a:no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defTabSz="872310">
              <a:spcBef>
                <a:spcPct val="0"/>
              </a:spcBef>
              <a:spcAft>
                <a:spcPct val="0"/>
              </a:spcAft>
              <a:defRPr/>
            </a:pPr>
            <a:endParaRPr lang="en-GB" sz="2184" b="1" dirty="0">
              <a:solidFill>
                <a:prstClr val="white"/>
              </a:solidFill>
              <a:latin typeface="Corbel" panose="020B0503020204020204" pitchFamily="34" charset="0"/>
              <a:sym typeface="Corbel" panose="020B0503020204020204" pitchFamily="34" charset="0"/>
            </a:endParaRPr>
          </a:p>
        </p:txBody>
      </p:sp>
      <p:sp>
        <p:nvSpPr>
          <p:cNvPr id="2" name="Title 1"/>
          <p:cNvSpPr>
            <a:spLocks noGrp="1"/>
          </p:cNvSpPr>
          <p:nvPr>
            <p:ph type="title"/>
          </p:nvPr>
        </p:nvSpPr>
        <p:spPr>
          <a:xfrm>
            <a:off x="1058255" y="369577"/>
            <a:ext cx="10658824" cy="661918"/>
          </a:xfrm>
        </p:spPr>
        <p:txBody>
          <a:bodyPr>
            <a:normAutofit fontScale="90000"/>
          </a:bodyPr>
          <a:lstStyle/>
          <a:p>
            <a:r>
              <a:rPr lang="en-US" sz="2794" b="1" dirty="0">
                <a:cs typeface="Calibri" panose="020F0502020204030204" pitchFamily="34" charset="0"/>
              </a:rPr>
              <a:t> </a:t>
            </a:r>
            <a:r>
              <a:rPr lang="cs-CZ" sz="2794" b="1" dirty="0">
                <a:cs typeface="Calibri" panose="020F0502020204030204" pitchFamily="34" charset="0"/>
              </a:rPr>
              <a:t>OKA: stabilní jednociferný růst </a:t>
            </a:r>
            <a:r>
              <a:rPr lang="cs-CZ" sz="2794" b="1" dirty="0">
                <a:solidFill>
                  <a:srgbClr val="FF2F92"/>
                </a:solidFill>
                <a:cs typeface="Calibri" panose="020F0502020204030204" pitchFamily="34" charset="0"/>
              </a:rPr>
              <a:t>+3% v poslední dekádě</a:t>
            </a:r>
            <a:br>
              <a:rPr lang="en-US" sz="2794" b="1" dirty="0">
                <a:latin typeface="Calibri" panose="020F0502020204030204" pitchFamily="34" charset="0"/>
                <a:cs typeface="Calibri" panose="020F0502020204030204" pitchFamily="34" charset="0"/>
              </a:rPr>
            </a:br>
            <a:endParaRPr lang="en-GB" sz="2002" i="1"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0"/>
          </p:nvPr>
        </p:nvSpPr>
        <p:spPr/>
        <p:txBody>
          <a:bodyPr/>
          <a:lstStyle/>
          <a:p>
            <a:pPr defTabSz="872310">
              <a:defRPr/>
            </a:pPr>
            <a:fld id="{07610543-D5B0-413D-8BB0-AB2A9C9CD2D0}" type="slidenum">
              <a:rPr lang="en-GB" sz="1199">
                <a:solidFill>
                  <a:srgbClr val="1E6B65">
                    <a:tint val="75000"/>
                  </a:srgbClr>
                </a:solidFill>
                <a:latin typeface="Calibri"/>
              </a:rPr>
              <a:pPr defTabSz="872310">
                <a:defRPr/>
              </a:pPr>
              <a:t>3</a:t>
            </a:fld>
            <a:endParaRPr lang="en-GB" sz="1199" dirty="0">
              <a:solidFill>
                <a:srgbClr val="1E6B65">
                  <a:tint val="75000"/>
                </a:srgbClr>
              </a:solidFill>
              <a:latin typeface="Calibri"/>
            </a:endParaRPr>
          </a:p>
        </p:txBody>
      </p:sp>
      <p:pic>
        <p:nvPicPr>
          <p:cNvPr id="8" name="Obrázek 7">
            <a:extLst>
              <a:ext uri="{FF2B5EF4-FFF2-40B4-BE49-F238E27FC236}">
                <a16:creationId xmlns:a16="http://schemas.microsoft.com/office/drawing/2014/main" id="{4FFE242E-4941-46D2-A2F3-4E16E8DFC1B6}"/>
              </a:ext>
            </a:extLst>
          </p:cNvPr>
          <p:cNvPicPr>
            <a:picLocks noChangeAspect="1"/>
          </p:cNvPicPr>
          <p:nvPr/>
        </p:nvPicPr>
        <p:blipFill>
          <a:blip r:embed="rId7"/>
          <a:stretch>
            <a:fillRect/>
          </a:stretch>
        </p:blipFill>
        <p:spPr>
          <a:xfrm>
            <a:off x="1931915" y="919375"/>
            <a:ext cx="8328169" cy="5448127"/>
          </a:xfrm>
          <a:prstGeom prst="rect">
            <a:avLst/>
          </a:prstGeom>
        </p:spPr>
      </p:pic>
      <p:sp>
        <p:nvSpPr>
          <p:cNvPr id="11" name="Obdélník: se zakulacenými rohy 10">
            <a:extLst>
              <a:ext uri="{FF2B5EF4-FFF2-40B4-BE49-F238E27FC236}">
                <a16:creationId xmlns:a16="http://schemas.microsoft.com/office/drawing/2014/main" id="{FE50477A-7DBE-485F-B290-B0674A7C609B}"/>
              </a:ext>
            </a:extLst>
          </p:cNvPr>
          <p:cNvSpPr/>
          <p:nvPr/>
        </p:nvSpPr>
        <p:spPr>
          <a:xfrm rot="21087313">
            <a:off x="7395433" y="3457893"/>
            <a:ext cx="2750399" cy="462333"/>
          </a:xfrm>
          <a:prstGeom prst="roundRect">
            <a:avLst/>
          </a:prstGeom>
          <a:noFill/>
          <a:ln w="381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3216" name="Picture 144" descr="Výsledek obrázku pro 12x">
            <a:extLst>
              <a:ext uri="{FF2B5EF4-FFF2-40B4-BE49-F238E27FC236}">
                <a16:creationId xmlns:a16="http://schemas.microsoft.com/office/drawing/2014/main" id="{57977E1C-A934-403F-B52E-618BC22F11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9917" y="1498105"/>
            <a:ext cx="1472166" cy="1472166"/>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se zakulacenými rohy 8">
            <a:extLst>
              <a:ext uri="{FF2B5EF4-FFF2-40B4-BE49-F238E27FC236}">
                <a16:creationId xmlns:a16="http://schemas.microsoft.com/office/drawing/2014/main" id="{066B4648-309B-4EE3-8083-D37946A71DFE}"/>
              </a:ext>
            </a:extLst>
          </p:cNvPr>
          <p:cNvSpPr/>
          <p:nvPr/>
        </p:nvSpPr>
        <p:spPr>
          <a:xfrm>
            <a:off x="2364828" y="5023945"/>
            <a:ext cx="346840" cy="304556"/>
          </a:xfrm>
          <a:prstGeom prst="roundRect">
            <a:avLst/>
          </a:prstGeom>
          <a:noFill/>
          <a:ln w="381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0" name="Obdélník: se zakulacenými rohy 9">
            <a:extLst>
              <a:ext uri="{FF2B5EF4-FFF2-40B4-BE49-F238E27FC236}">
                <a16:creationId xmlns:a16="http://schemas.microsoft.com/office/drawing/2014/main" id="{6AAD6229-03DB-4758-A3D7-14476CE39304}"/>
              </a:ext>
            </a:extLst>
          </p:cNvPr>
          <p:cNvSpPr/>
          <p:nvPr/>
        </p:nvSpPr>
        <p:spPr>
          <a:xfrm>
            <a:off x="4844914" y="3980223"/>
            <a:ext cx="346840" cy="304556"/>
          </a:xfrm>
          <a:prstGeom prst="roundRect">
            <a:avLst/>
          </a:prstGeom>
          <a:noFill/>
          <a:ln w="381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2" name="Obdélník: se zakulacenými rohy 11">
            <a:extLst>
              <a:ext uri="{FF2B5EF4-FFF2-40B4-BE49-F238E27FC236}">
                <a16:creationId xmlns:a16="http://schemas.microsoft.com/office/drawing/2014/main" id="{5AD941B5-78AE-4657-AD44-16495B1C5E3E}"/>
              </a:ext>
            </a:extLst>
          </p:cNvPr>
          <p:cNvSpPr/>
          <p:nvPr/>
        </p:nvSpPr>
        <p:spPr>
          <a:xfrm>
            <a:off x="9818075" y="1387981"/>
            <a:ext cx="397980" cy="356735"/>
          </a:xfrm>
          <a:prstGeom prst="roundRect">
            <a:avLst/>
          </a:prstGeom>
          <a:noFill/>
          <a:ln w="381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3" name="Obdélník: se zakulacenými rohy 12">
            <a:extLst>
              <a:ext uri="{FF2B5EF4-FFF2-40B4-BE49-F238E27FC236}">
                <a16:creationId xmlns:a16="http://schemas.microsoft.com/office/drawing/2014/main" id="{08D5194B-7CFE-4404-8D11-51FB77B7835B}"/>
              </a:ext>
            </a:extLst>
          </p:cNvPr>
          <p:cNvSpPr/>
          <p:nvPr/>
        </p:nvSpPr>
        <p:spPr>
          <a:xfrm>
            <a:off x="7353647" y="2353581"/>
            <a:ext cx="346840" cy="304556"/>
          </a:xfrm>
          <a:prstGeom prst="roundRect">
            <a:avLst/>
          </a:prstGeom>
          <a:noFill/>
          <a:ln w="381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168419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25447" y="5782"/>
          <a:ext cx="1445" cy="1445"/>
        </p:xfrm>
        <a:graphic>
          <a:graphicData uri="http://schemas.openxmlformats.org/presentationml/2006/ole">
            <mc:AlternateContent xmlns:mc="http://schemas.openxmlformats.org/markup-compatibility/2006">
              <mc:Choice xmlns:v="urn:schemas-microsoft-com:vml" Requires="v">
                <p:oleObj spid="_x0000_s21540" name="think-cell Slide" r:id="rId22" imgW="592" imgH="595" progId="TCLayout.ActiveDocument.1">
                  <p:embed/>
                </p:oleObj>
              </mc:Choice>
              <mc:Fallback>
                <p:oleObj name="think-cell Slide" r:id="rId22" imgW="592" imgH="595" progId="TCLayout.ActiveDocument.1">
                  <p:embed/>
                  <p:pic>
                    <p:nvPicPr>
                      <p:cNvPr id="5" name="Object 4" hidden="1"/>
                      <p:cNvPicPr/>
                      <p:nvPr/>
                    </p:nvPicPr>
                    <p:blipFill>
                      <a:blip r:embed="rId23"/>
                      <a:stretch>
                        <a:fillRect/>
                      </a:stretch>
                    </p:blipFill>
                    <p:spPr>
                      <a:xfrm>
                        <a:off x="1525447" y="5782"/>
                        <a:ext cx="1445" cy="1445"/>
                      </a:xfrm>
                      <a:prstGeom prst="rect">
                        <a:avLst/>
                      </a:prstGeom>
                    </p:spPr>
                  </p:pic>
                </p:oleObj>
              </mc:Fallback>
            </mc:AlternateContent>
          </a:graphicData>
        </a:graphic>
      </p:graphicFrame>
      <p:sp>
        <p:nvSpPr>
          <p:cNvPr id="4" name="Rectangle 3" hidden="1"/>
          <p:cNvSpPr/>
          <p:nvPr>
            <p:custDataLst>
              <p:tags r:id="rId3"/>
            </p:custDataLst>
          </p:nvPr>
        </p:nvSpPr>
        <p:spPr>
          <a:xfrm>
            <a:off x="1524000" y="4336"/>
            <a:ext cx="144501" cy="144501"/>
          </a:xfrm>
          <a:prstGeom prst="rect">
            <a:avLst/>
          </a:prstGeom>
          <a:no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defTabSz="872310">
              <a:spcBef>
                <a:spcPct val="0"/>
              </a:spcBef>
              <a:spcAft>
                <a:spcPct val="0"/>
              </a:spcAft>
              <a:defRPr/>
            </a:pPr>
            <a:endParaRPr lang="en-GB" sz="2184" b="1" dirty="0">
              <a:solidFill>
                <a:prstClr val="white"/>
              </a:solidFill>
              <a:latin typeface="Corbel" panose="020B0503020204020204" pitchFamily="34" charset="0"/>
              <a:sym typeface="Corbel" panose="020B0503020204020204" pitchFamily="34" charset="0"/>
            </a:endParaRPr>
          </a:p>
        </p:txBody>
      </p:sp>
      <p:sp>
        <p:nvSpPr>
          <p:cNvPr id="2" name="Title 1"/>
          <p:cNvSpPr>
            <a:spLocks noGrp="1"/>
          </p:cNvSpPr>
          <p:nvPr>
            <p:ph type="title"/>
          </p:nvPr>
        </p:nvSpPr>
        <p:spPr>
          <a:xfrm>
            <a:off x="0" y="114568"/>
            <a:ext cx="12252677" cy="661918"/>
          </a:xfrm>
        </p:spPr>
        <p:txBody>
          <a:bodyPr>
            <a:normAutofit fontScale="90000"/>
          </a:bodyPr>
          <a:lstStyle/>
          <a:p>
            <a:pPr algn="ctr"/>
            <a:r>
              <a:rPr lang="en-US" sz="2794" b="1" dirty="0">
                <a:cs typeface="Calibri" panose="020F0502020204030204" pitchFamily="34" charset="0"/>
              </a:rPr>
              <a:t> </a:t>
            </a:r>
            <a:r>
              <a:rPr lang="cs-CZ" sz="2794" b="1" dirty="0">
                <a:cs typeface="Calibri" panose="020F0502020204030204" pitchFamily="34" charset="0"/>
              </a:rPr>
              <a:t>OKA: </a:t>
            </a:r>
            <a:r>
              <a:rPr lang="cs-CZ" sz="2794" b="1" dirty="0">
                <a:solidFill>
                  <a:srgbClr val="FF2F92"/>
                </a:solidFill>
                <a:cs typeface="Calibri" panose="020F0502020204030204" pitchFamily="34" charset="0"/>
              </a:rPr>
              <a:t>predikce budoucího růstu 2-3% </a:t>
            </a:r>
            <a:r>
              <a:rPr lang="cs-CZ" sz="2794" b="1" dirty="0">
                <a:cs typeface="Calibri" panose="020F0502020204030204" pitchFamily="34" charset="0"/>
              </a:rPr>
              <a:t>díky 23 poskytovatelům</a:t>
            </a:r>
            <a:endParaRPr lang="en-GB" sz="2002" i="1"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0"/>
          </p:nvPr>
        </p:nvSpPr>
        <p:spPr/>
        <p:txBody>
          <a:bodyPr/>
          <a:lstStyle/>
          <a:p>
            <a:pPr defTabSz="872310">
              <a:defRPr/>
            </a:pPr>
            <a:fld id="{07610543-D5B0-413D-8BB0-AB2A9C9CD2D0}" type="slidenum">
              <a:rPr lang="en-GB" sz="1199">
                <a:solidFill>
                  <a:srgbClr val="1E6B65">
                    <a:tint val="75000"/>
                  </a:srgbClr>
                </a:solidFill>
                <a:latin typeface="Calibri"/>
              </a:rPr>
              <a:pPr defTabSz="872310">
                <a:defRPr/>
              </a:pPr>
              <a:t>4</a:t>
            </a:fld>
            <a:endParaRPr lang="en-GB" sz="1199" dirty="0">
              <a:solidFill>
                <a:srgbClr val="1E6B65">
                  <a:tint val="75000"/>
                </a:srgbClr>
              </a:solidFill>
              <a:latin typeface="Calibri"/>
            </a:endParaRPr>
          </a:p>
        </p:txBody>
      </p:sp>
      <p:graphicFrame>
        <p:nvGraphicFramePr>
          <p:cNvPr id="89" name="Chart 79">
            <a:extLst>
              <a:ext uri="{FF2B5EF4-FFF2-40B4-BE49-F238E27FC236}">
                <a16:creationId xmlns:a16="http://schemas.microsoft.com/office/drawing/2014/main" id="{32766583-2D2D-4EF1-B85E-0C8485608CAD}"/>
              </a:ext>
            </a:extLst>
          </p:cNvPr>
          <p:cNvGraphicFramePr/>
          <p:nvPr>
            <p:custDataLst>
              <p:tags r:id="rId4"/>
            </p:custDataLst>
            <p:extLst>
              <p:ext uri="{D42A27DB-BD31-4B8C-83A1-F6EECF244321}">
                <p14:modId xmlns:p14="http://schemas.microsoft.com/office/powerpoint/2010/main" val="824492299"/>
              </p:ext>
            </p:extLst>
          </p:nvPr>
        </p:nvGraphicFramePr>
        <p:xfrm>
          <a:off x="1936015" y="1213773"/>
          <a:ext cx="4330700" cy="2476500"/>
        </p:xfrm>
        <a:graphic>
          <a:graphicData uri="http://schemas.openxmlformats.org/drawingml/2006/chart">
            <c:chart xmlns:c="http://schemas.openxmlformats.org/drawingml/2006/chart" xmlns:r="http://schemas.openxmlformats.org/officeDocument/2006/relationships" r:id="rId24"/>
          </a:graphicData>
        </a:graphic>
      </p:graphicFrame>
      <p:sp>
        <p:nvSpPr>
          <p:cNvPr id="90" name="Text Placeholder 2">
            <a:extLst>
              <a:ext uri="{FF2B5EF4-FFF2-40B4-BE49-F238E27FC236}">
                <a16:creationId xmlns:a16="http://schemas.microsoft.com/office/drawing/2014/main" id="{D0F87417-1CCC-4E33-9190-2FF933F138C9}"/>
              </a:ext>
            </a:extLst>
          </p:cNvPr>
          <p:cNvSpPr>
            <a:spLocks noGrp="1"/>
          </p:cNvSpPr>
          <p:nvPr>
            <p:custDataLst>
              <p:tags r:id="rId5"/>
            </p:custDataLst>
          </p:nvPr>
        </p:nvSpPr>
        <p:spPr bwMode="auto">
          <a:xfrm>
            <a:off x="2070953" y="3658523"/>
            <a:ext cx="3111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457200" rtl="0" eaLnBrk="1" latinLnBrk="0" hangingPunct="1">
              <a:spcBef>
                <a:spcPct val="20000"/>
              </a:spcBef>
              <a:buFont typeface="Arial"/>
              <a:buChar char="•"/>
              <a:defRPr sz="2000" kern="1200">
                <a:solidFill>
                  <a:srgbClr val="1E6B65"/>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rgbClr val="1E6B65"/>
                </a:solidFill>
                <a:latin typeface="Corbel"/>
                <a:ea typeface="+mn-ea"/>
                <a:cs typeface="Corbel"/>
              </a:defRPr>
            </a:lvl2pPr>
            <a:lvl3pPr marL="1143000" indent="-228600" algn="l" defTabSz="457200" rtl="0" eaLnBrk="1" latinLnBrk="0" hangingPunct="1">
              <a:spcBef>
                <a:spcPct val="20000"/>
              </a:spcBef>
              <a:buFont typeface="Arial"/>
              <a:buChar char="•"/>
              <a:defRPr sz="1600" kern="1200">
                <a:solidFill>
                  <a:srgbClr val="1E6B65"/>
                </a:solidFill>
                <a:latin typeface="Corbel"/>
                <a:ea typeface="+mn-ea"/>
                <a:cs typeface="Corbel"/>
              </a:defRPr>
            </a:lvl3pPr>
            <a:lvl4pPr marL="1600200" indent="-228600" algn="l" defTabSz="457200" rtl="0" eaLnBrk="1" latinLnBrk="0" hangingPunct="1">
              <a:spcBef>
                <a:spcPct val="20000"/>
              </a:spcBef>
              <a:buFont typeface="Arial"/>
              <a:buChar char="–"/>
              <a:defRPr sz="1400" kern="1200">
                <a:solidFill>
                  <a:srgbClr val="1E6B65"/>
                </a:solidFill>
                <a:latin typeface="Corbel"/>
                <a:ea typeface="+mn-ea"/>
                <a:cs typeface="Corbel"/>
              </a:defRPr>
            </a:lvl4pPr>
            <a:lvl5pPr marL="2057400" indent="-228600" algn="l" defTabSz="457200" rtl="0" eaLnBrk="1" latinLnBrk="0" hangingPunct="1">
              <a:spcBef>
                <a:spcPct val="20000"/>
              </a:spcBef>
              <a:buFont typeface="Arial"/>
              <a:buChar char="»"/>
              <a:defRPr sz="1200" kern="1200">
                <a:solidFill>
                  <a:srgbClr val="1E6B65"/>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spcAft>
                <a:spcPct val="0"/>
              </a:spcAft>
              <a:buNone/>
            </a:pPr>
            <a:fld id="{95440C89-E59A-42D7-AFB3-A0DCCAEBC87D}" type="datetime'''2''''''''''''''''''''''''012'''''''''''''''''''''">
              <a:rPr lang="en-GB" altLang="en-US" sz="1200"/>
              <a:pPr/>
              <a:t>2012</a:t>
            </a:fld>
            <a:endParaRPr lang="en-GB" sz="1200" dirty="0">
              <a:latin typeface="Corbel" panose="020B0503020204020204" pitchFamily="34" charset="0"/>
              <a:sym typeface="Corbel" panose="020B0503020204020204" pitchFamily="34" charset="0"/>
            </a:endParaRPr>
          </a:p>
        </p:txBody>
      </p:sp>
      <p:sp>
        <p:nvSpPr>
          <p:cNvPr id="91" name="Text Placeholder 2">
            <a:extLst>
              <a:ext uri="{FF2B5EF4-FFF2-40B4-BE49-F238E27FC236}">
                <a16:creationId xmlns:a16="http://schemas.microsoft.com/office/drawing/2014/main" id="{CCA266D6-AE4E-4B31-A1FD-53776A62A06F}"/>
              </a:ext>
            </a:extLst>
          </p:cNvPr>
          <p:cNvSpPr>
            <a:spLocks noGrp="1"/>
          </p:cNvSpPr>
          <p:nvPr>
            <p:custDataLst>
              <p:tags r:id="rId6"/>
            </p:custDataLst>
          </p:nvPr>
        </p:nvSpPr>
        <p:spPr bwMode="auto">
          <a:xfrm>
            <a:off x="5401528" y="3658523"/>
            <a:ext cx="3143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457200" rtl="0" eaLnBrk="1" latinLnBrk="0" hangingPunct="1">
              <a:spcBef>
                <a:spcPct val="20000"/>
              </a:spcBef>
              <a:buFont typeface="Arial"/>
              <a:buChar char="•"/>
              <a:defRPr sz="2000" kern="1200">
                <a:solidFill>
                  <a:srgbClr val="1E6B65"/>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rgbClr val="1E6B65"/>
                </a:solidFill>
                <a:latin typeface="Corbel"/>
                <a:ea typeface="+mn-ea"/>
                <a:cs typeface="Corbel"/>
              </a:defRPr>
            </a:lvl2pPr>
            <a:lvl3pPr marL="1143000" indent="-228600" algn="l" defTabSz="457200" rtl="0" eaLnBrk="1" latinLnBrk="0" hangingPunct="1">
              <a:spcBef>
                <a:spcPct val="20000"/>
              </a:spcBef>
              <a:buFont typeface="Arial"/>
              <a:buChar char="•"/>
              <a:defRPr sz="1600" kern="1200">
                <a:solidFill>
                  <a:srgbClr val="1E6B65"/>
                </a:solidFill>
                <a:latin typeface="Corbel"/>
                <a:ea typeface="+mn-ea"/>
                <a:cs typeface="Corbel"/>
              </a:defRPr>
            </a:lvl3pPr>
            <a:lvl4pPr marL="1600200" indent="-228600" algn="l" defTabSz="457200" rtl="0" eaLnBrk="1" latinLnBrk="0" hangingPunct="1">
              <a:spcBef>
                <a:spcPct val="20000"/>
              </a:spcBef>
              <a:buFont typeface="Arial"/>
              <a:buChar char="–"/>
              <a:defRPr sz="1400" kern="1200">
                <a:solidFill>
                  <a:srgbClr val="1E6B65"/>
                </a:solidFill>
                <a:latin typeface="Corbel"/>
                <a:ea typeface="+mn-ea"/>
                <a:cs typeface="Corbel"/>
              </a:defRPr>
            </a:lvl4pPr>
            <a:lvl5pPr marL="2057400" indent="-228600" algn="l" defTabSz="457200" rtl="0" eaLnBrk="1" latinLnBrk="0" hangingPunct="1">
              <a:spcBef>
                <a:spcPct val="20000"/>
              </a:spcBef>
              <a:buFont typeface="Arial"/>
              <a:buChar char="»"/>
              <a:defRPr sz="1200" kern="1200">
                <a:solidFill>
                  <a:srgbClr val="1E6B65"/>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spcAft>
                <a:spcPct val="0"/>
              </a:spcAft>
              <a:buNone/>
            </a:pPr>
            <a:fld id="{C9525141-F09A-4A39-A704-9602FD3994A3}" type="datetime'''''20''''''''2''''''''''''''0'''''''''''''''''''''''''''''''">
              <a:rPr lang="en-GB" altLang="en-US" sz="1200"/>
              <a:pPr/>
              <a:t>2020</a:t>
            </a:fld>
            <a:endParaRPr lang="en-GB" sz="1200" dirty="0">
              <a:latin typeface="Corbel" panose="020B0503020204020204" pitchFamily="34" charset="0"/>
              <a:sym typeface="Corbel" panose="020B0503020204020204" pitchFamily="34" charset="0"/>
            </a:endParaRPr>
          </a:p>
        </p:txBody>
      </p:sp>
      <p:sp>
        <p:nvSpPr>
          <p:cNvPr id="92" name="Text Placeholder 2">
            <a:extLst>
              <a:ext uri="{FF2B5EF4-FFF2-40B4-BE49-F238E27FC236}">
                <a16:creationId xmlns:a16="http://schemas.microsoft.com/office/drawing/2014/main" id="{D5970245-1145-4682-89A6-2D7BFA633F28}"/>
              </a:ext>
            </a:extLst>
          </p:cNvPr>
          <p:cNvSpPr>
            <a:spLocks noGrp="1"/>
          </p:cNvSpPr>
          <p:nvPr>
            <p:custDataLst>
              <p:tags r:id="rId7"/>
            </p:custDataLst>
          </p:nvPr>
        </p:nvSpPr>
        <p:spPr bwMode="auto">
          <a:xfrm>
            <a:off x="2493228" y="3658523"/>
            <a:ext cx="3000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457200" rtl="0" eaLnBrk="1" latinLnBrk="0" hangingPunct="1">
              <a:spcBef>
                <a:spcPct val="20000"/>
              </a:spcBef>
              <a:buFont typeface="Arial"/>
              <a:buChar char="•"/>
              <a:defRPr sz="2000" kern="1200">
                <a:solidFill>
                  <a:srgbClr val="1E6B65"/>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rgbClr val="1E6B65"/>
                </a:solidFill>
                <a:latin typeface="Corbel"/>
                <a:ea typeface="+mn-ea"/>
                <a:cs typeface="Corbel"/>
              </a:defRPr>
            </a:lvl2pPr>
            <a:lvl3pPr marL="1143000" indent="-228600" algn="l" defTabSz="457200" rtl="0" eaLnBrk="1" latinLnBrk="0" hangingPunct="1">
              <a:spcBef>
                <a:spcPct val="20000"/>
              </a:spcBef>
              <a:buFont typeface="Arial"/>
              <a:buChar char="•"/>
              <a:defRPr sz="1600" kern="1200">
                <a:solidFill>
                  <a:srgbClr val="1E6B65"/>
                </a:solidFill>
                <a:latin typeface="Corbel"/>
                <a:ea typeface="+mn-ea"/>
                <a:cs typeface="Corbel"/>
              </a:defRPr>
            </a:lvl3pPr>
            <a:lvl4pPr marL="1600200" indent="-228600" algn="l" defTabSz="457200" rtl="0" eaLnBrk="1" latinLnBrk="0" hangingPunct="1">
              <a:spcBef>
                <a:spcPct val="20000"/>
              </a:spcBef>
              <a:buFont typeface="Arial"/>
              <a:buChar char="–"/>
              <a:defRPr sz="1400" kern="1200">
                <a:solidFill>
                  <a:srgbClr val="1E6B65"/>
                </a:solidFill>
                <a:latin typeface="Corbel"/>
                <a:ea typeface="+mn-ea"/>
                <a:cs typeface="Corbel"/>
              </a:defRPr>
            </a:lvl4pPr>
            <a:lvl5pPr marL="2057400" indent="-228600" algn="l" defTabSz="457200" rtl="0" eaLnBrk="1" latinLnBrk="0" hangingPunct="1">
              <a:spcBef>
                <a:spcPct val="20000"/>
              </a:spcBef>
              <a:buFont typeface="Arial"/>
              <a:buChar char="»"/>
              <a:defRPr sz="1200" kern="1200">
                <a:solidFill>
                  <a:srgbClr val="1E6B65"/>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spcAft>
                <a:spcPct val="0"/>
              </a:spcAft>
              <a:buNone/>
            </a:pPr>
            <a:fld id="{A1B6EDA9-B9FF-47D7-8113-B0966F5C76B2}" type="datetime'''''''''''''''2''''''''''''''''''''0''1''''''''3'''''''''''''">
              <a:rPr lang="en-GB" altLang="en-US" sz="1200"/>
              <a:pPr/>
              <a:t>2013</a:t>
            </a:fld>
            <a:endParaRPr lang="en-GB" sz="1200" dirty="0">
              <a:latin typeface="Corbel" panose="020B0503020204020204" pitchFamily="34" charset="0"/>
              <a:sym typeface="Corbel" panose="020B0503020204020204" pitchFamily="34" charset="0"/>
            </a:endParaRPr>
          </a:p>
        </p:txBody>
      </p:sp>
      <p:sp>
        <p:nvSpPr>
          <p:cNvPr id="93" name="Text Placeholder 2">
            <a:extLst>
              <a:ext uri="{FF2B5EF4-FFF2-40B4-BE49-F238E27FC236}">
                <a16:creationId xmlns:a16="http://schemas.microsoft.com/office/drawing/2014/main" id="{7708030D-7AB8-4BDA-91D4-3CB1354D1376}"/>
              </a:ext>
            </a:extLst>
          </p:cNvPr>
          <p:cNvSpPr>
            <a:spLocks noGrp="1"/>
          </p:cNvSpPr>
          <p:nvPr>
            <p:custDataLst>
              <p:tags r:id="rId8"/>
            </p:custDataLst>
          </p:nvPr>
        </p:nvSpPr>
        <p:spPr bwMode="auto">
          <a:xfrm>
            <a:off x="4987190" y="3658523"/>
            <a:ext cx="3127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457200" rtl="0" eaLnBrk="1" latinLnBrk="0" hangingPunct="1">
              <a:spcBef>
                <a:spcPct val="20000"/>
              </a:spcBef>
              <a:buFont typeface="Arial"/>
              <a:buChar char="•"/>
              <a:defRPr sz="2000" kern="1200">
                <a:solidFill>
                  <a:srgbClr val="1E6B65"/>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rgbClr val="1E6B65"/>
                </a:solidFill>
                <a:latin typeface="Corbel"/>
                <a:ea typeface="+mn-ea"/>
                <a:cs typeface="Corbel"/>
              </a:defRPr>
            </a:lvl2pPr>
            <a:lvl3pPr marL="1143000" indent="-228600" algn="l" defTabSz="457200" rtl="0" eaLnBrk="1" latinLnBrk="0" hangingPunct="1">
              <a:spcBef>
                <a:spcPct val="20000"/>
              </a:spcBef>
              <a:buFont typeface="Arial"/>
              <a:buChar char="•"/>
              <a:defRPr sz="1600" kern="1200">
                <a:solidFill>
                  <a:srgbClr val="1E6B65"/>
                </a:solidFill>
                <a:latin typeface="Corbel"/>
                <a:ea typeface="+mn-ea"/>
                <a:cs typeface="Corbel"/>
              </a:defRPr>
            </a:lvl3pPr>
            <a:lvl4pPr marL="1600200" indent="-228600" algn="l" defTabSz="457200" rtl="0" eaLnBrk="1" latinLnBrk="0" hangingPunct="1">
              <a:spcBef>
                <a:spcPct val="20000"/>
              </a:spcBef>
              <a:buFont typeface="Arial"/>
              <a:buChar char="–"/>
              <a:defRPr sz="1400" kern="1200">
                <a:solidFill>
                  <a:srgbClr val="1E6B65"/>
                </a:solidFill>
                <a:latin typeface="Corbel"/>
                <a:ea typeface="+mn-ea"/>
                <a:cs typeface="Corbel"/>
              </a:defRPr>
            </a:lvl4pPr>
            <a:lvl5pPr marL="2057400" indent="-228600" algn="l" defTabSz="457200" rtl="0" eaLnBrk="1" latinLnBrk="0" hangingPunct="1">
              <a:spcBef>
                <a:spcPct val="20000"/>
              </a:spcBef>
              <a:buFont typeface="Arial"/>
              <a:buChar char="»"/>
              <a:defRPr sz="1200" kern="1200">
                <a:solidFill>
                  <a:srgbClr val="1E6B65"/>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spcAft>
                <a:spcPct val="0"/>
              </a:spcAft>
              <a:buNone/>
            </a:pPr>
            <a:fld id="{335BA26A-3B42-4173-BBDC-BD44EA4F1357}" type="datetime'''''''''''''''''''''2''''''019'''''''''''''''">
              <a:rPr lang="en-GB" altLang="en-US" sz="1200"/>
              <a:pPr/>
              <a:t>2019</a:t>
            </a:fld>
            <a:endParaRPr lang="en-GB" sz="1200" dirty="0">
              <a:latin typeface="Corbel" panose="020B0503020204020204" pitchFamily="34" charset="0"/>
              <a:sym typeface="Corbel" panose="020B0503020204020204" pitchFamily="34" charset="0"/>
            </a:endParaRPr>
          </a:p>
        </p:txBody>
      </p:sp>
      <p:sp>
        <p:nvSpPr>
          <p:cNvPr id="94" name="Text Placeholder 2">
            <a:extLst>
              <a:ext uri="{FF2B5EF4-FFF2-40B4-BE49-F238E27FC236}">
                <a16:creationId xmlns:a16="http://schemas.microsoft.com/office/drawing/2014/main" id="{22964E64-39C2-48E1-9B44-45F575F828AD}"/>
              </a:ext>
            </a:extLst>
          </p:cNvPr>
          <p:cNvSpPr>
            <a:spLocks noGrp="1"/>
          </p:cNvSpPr>
          <p:nvPr>
            <p:custDataLst>
              <p:tags r:id="rId9"/>
            </p:custDataLst>
          </p:nvPr>
        </p:nvSpPr>
        <p:spPr bwMode="auto">
          <a:xfrm>
            <a:off x="3737828" y="3658523"/>
            <a:ext cx="3127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457200" rtl="0" eaLnBrk="1" latinLnBrk="0" hangingPunct="1">
              <a:spcBef>
                <a:spcPct val="20000"/>
              </a:spcBef>
              <a:buFont typeface="Arial"/>
              <a:buChar char="•"/>
              <a:defRPr sz="2000" kern="1200">
                <a:solidFill>
                  <a:srgbClr val="1E6B65"/>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rgbClr val="1E6B65"/>
                </a:solidFill>
                <a:latin typeface="Corbel"/>
                <a:ea typeface="+mn-ea"/>
                <a:cs typeface="Corbel"/>
              </a:defRPr>
            </a:lvl2pPr>
            <a:lvl3pPr marL="1143000" indent="-228600" algn="l" defTabSz="457200" rtl="0" eaLnBrk="1" latinLnBrk="0" hangingPunct="1">
              <a:spcBef>
                <a:spcPct val="20000"/>
              </a:spcBef>
              <a:buFont typeface="Arial"/>
              <a:buChar char="•"/>
              <a:defRPr sz="1600" kern="1200">
                <a:solidFill>
                  <a:srgbClr val="1E6B65"/>
                </a:solidFill>
                <a:latin typeface="Corbel"/>
                <a:ea typeface="+mn-ea"/>
                <a:cs typeface="Corbel"/>
              </a:defRPr>
            </a:lvl3pPr>
            <a:lvl4pPr marL="1600200" indent="-228600" algn="l" defTabSz="457200" rtl="0" eaLnBrk="1" latinLnBrk="0" hangingPunct="1">
              <a:spcBef>
                <a:spcPct val="20000"/>
              </a:spcBef>
              <a:buFont typeface="Arial"/>
              <a:buChar char="–"/>
              <a:defRPr sz="1400" kern="1200">
                <a:solidFill>
                  <a:srgbClr val="1E6B65"/>
                </a:solidFill>
                <a:latin typeface="Corbel"/>
                <a:ea typeface="+mn-ea"/>
                <a:cs typeface="Corbel"/>
              </a:defRPr>
            </a:lvl4pPr>
            <a:lvl5pPr marL="2057400" indent="-228600" algn="l" defTabSz="457200" rtl="0" eaLnBrk="1" latinLnBrk="0" hangingPunct="1">
              <a:spcBef>
                <a:spcPct val="20000"/>
              </a:spcBef>
              <a:buFont typeface="Arial"/>
              <a:buChar char="»"/>
              <a:defRPr sz="1200" kern="1200">
                <a:solidFill>
                  <a:srgbClr val="1E6B65"/>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spcAft>
                <a:spcPct val="0"/>
              </a:spcAft>
              <a:buNone/>
            </a:pPr>
            <a:fld id="{B64DAEF3-453D-407B-9D55-13CAECDD815C}" type="datetime'''''2''''0''''''''''''''''''''''''''''1''''''''''''''6'''''">
              <a:rPr lang="en-GB" altLang="en-US" sz="1200"/>
              <a:pPr/>
              <a:t>2016</a:t>
            </a:fld>
            <a:endParaRPr lang="en-GB" sz="1200" dirty="0">
              <a:latin typeface="Corbel" panose="020B0503020204020204" pitchFamily="34" charset="0"/>
              <a:sym typeface="Corbel" panose="020B0503020204020204" pitchFamily="34" charset="0"/>
            </a:endParaRPr>
          </a:p>
        </p:txBody>
      </p:sp>
      <p:sp>
        <p:nvSpPr>
          <p:cNvPr id="95" name="Text Placeholder 2">
            <a:extLst>
              <a:ext uri="{FF2B5EF4-FFF2-40B4-BE49-F238E27FC236}">
                <a16:creationId xmlns:a16="http://schemas.microsoft.com/office/drawing/2014/main" id="{E0AA8FFC-9CFA-449D-A59B-8AE856381301}"/>
              </a:ext>
            </a:extLst>
          </p:cNvPr>
          <p:cNvSpPr>
            <a:spLocks noGrp="1"/>
          </p:cNvSpPr>
          <p:nvPr>
            <p:custDataLst>
              <p:tags r:id="rId10"/>
            </p:custDataLst>
          </p:nvPr>
        </p:nvSpPr>
        <p:spPr bwMode="auto">
          <a:xfrm>
            <a:off x="5822215" y="3658523"/>
            <a:ext cx="3079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457200" rtl="0" eaLnBrk="1" latinLnBrk="0" hangingPunct="1">
              <a:spcBef>
                <a:spcPct val="20000"/>
              </a:spcBef>
              <a:buFont typeface="Arial"/>
              <a:buChar char="•"/>
              <a:defRPr sz="2000" kern="1200">
                <a:solidFill>
                  <a:srgbClr val="1E6B65"/>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rgbClr val="1E6B65"/>
                </a:solidFill>
                <a:latin typeface="Corbel"/>
                <a:ea typeface="+mn-ea"/>
                <a:cs typeface="Corbel"/>
              </a:defRPr>
            </a:lvl2pPr>
            <a:lvl3pPr marL="1143000" indent="-228600" algn="l" defTabSz="457200" rtl="0" eaLnBrk="1" latinLnBrk="0" hangingPunct="1">
              <a:spcBef>
                <a:spcPct val="20000"/>
              </a:spcBef>
              <a:buFont typeface="Arial"/>
              <a:buChar char="•"/>
              <a:defRPr sz="1600" kern="1200">
                <a:solidFill>
                  <a:srgbClr val="1E6B65"/>
                </a:solidFill>
                <a:latin typeface="Corbel"/>
                <a:ea typeface="+mn-ea"/>
                <a:cs typeface="Corbel"/>
              </a:defRPr>
            </a:lvl3pPr>
            <a:lvl4pPr marL="1600200" indent="-228600" algn="l" defTabSz="457200" rtl="0" eaLnBrk="1" latinLnBrk="0" hangingPunct="1">
              <a:spcBef>
                <a:spcPct val="20000"/>
              </a:spcBef>
              <a:buFont typeface="Arial"/>
              <a:buChar char="–"/>
              <a:defRPr sz="1400" kern="1200">
                <a:solidFill>
                  <a:srgbClr val="1E6B65"/>
                </a:solidFill>
                <a:latin typeface="Corbel"/>
                <a:ea typeface="+mn-ea"/>
                <a:cs typeface="Corbel"/>
              </a:defRPr>
            </a:lvl4pPr>
            <a:lvl5pPr marL="2057400" indent="-228600" algn="l" defTabSz="457200" rtl="0" eaLnBrk="1" latinLnBrk="0" hangingPunct="1">
              <a:spcBef>
                <a:spcPct val="20000"/>
              </a:spcBef>
              <a:buFont typeface="Arial"/>
              <a:buChar char="»"/>
              <a:defRPr sz="1200" kern="1200">
                <a:solidFill>
                  <a:srgbClr val="1E6B65"/>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spcAft>
                <a:spcPct val="0"/>
              </a:spcAft>
              <a:buNone/>
            </a:pPr>
            <a:fld id="{2E3227C2-E10F-4CC2-BA81-07C7657EAD2E}" type="datetime'''''''''''''''2''0''''''''21'''''''''''''''''">
              <a:rPr lang="en-GB" altLang="en-US" sz="1200"/>
              <a:pPr/>
              <a:t>2021</a:t>
            </a:fld>
            <a:endParaRPr lang="en-GB" sz="1200" dirty="0">
              <a:latin typeface="Corbel" panose="020B0503020204020204" pitchFamily="34" charset="0"/>
              <a:sym typeface="Corbel" panose="020B0503020204020204" pitchFamily="34" charset="0"/>
            </a:endParaRPr>
          </a:p>
        </p:txBody>
      </p:sp>
      <p:sp>
        <p:nvSpPr>
          <p:cNvPr id="96" name="Text Placeholder 2">
            <a:extLst>
              <a:ext uri="{FF2B5EF4-FFF2-40B4-BE49-F238E27FC236}">
                <a16:creationId xmlns:a16="http://schemas.microsoft.com/office/drawing/2014/main" id="{2D9CE0E4-5569-4887-8748-61710AE330AA}"/>
              </a:ext>
            </a:extLst>
          </p:cNvPr>
          <p:cNvSpPr>
            <a:spLocks noGrp="1"/>
          </p:cNvSpPr>
          <p:nvPr>
            <p:custDataLst>
              <p:tags r:id="rId11"/>
            </p:custDataLst>
          </p:nvPr>
        </p:nvSpPr>
        <p:spPr bwMode="auto">
          <a:xfrm>
            <a:off x="2904390" y="3658523"/>
            <a:ext cx="3127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457200" rtl="0" eaLnBrk="1" latinLnBrk="0" hangingPunct="1">
              <a:spcBef>
                <a:spcPct val="20000"/>
              </a:spcBef>
              <a:buFont typeface="Arial"/>
              <a:buChar char="•"/>
              <a:defRPr sz="2000" kern="1200">
                <a:solidFill>
                  <a:srgbClr val="1E6B65"/>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rgbClr val="1E6B65"/>
                </a:solidFill>
                <a:latin typeface="Corbel"/>
                <a:ea typeface="+mn-ea"/>
                <a:cs typeface="Corbel"/>
              </a:defRPr>
            </a:lvl2pPr>
            <a:lvl3pPr marL="1143000" indent="-228600" algn="l" defTabSz="457200" rtl="0" eaLnBrk="1" latinLnBrk="0" hangingPunct="1">
              <a:spcBef>
                <a:spcPct val="20000"/>
              </a:spcBef>
              <a:buFont typeface="Arial"/>
              <a:buChar char="•"/>
              <a:defRPr sz="1600" kern="1200">
                <a:solidFill>
                  <a:srgbClr val="1E6B65"/>
                </a:solidFill>
                <a:latin typeface="Corbel"/>
                <a:ea typeface="+mn-ea"/>
                <a:cs typeface="Corbel"/>
              </a:defRPr>
            </a:lvl3pPr>
            <a:lvl4pPr marL="1600200" indent="-228600" algn="l" defTabSz="457200" rtl="0" eaLnBrk="1" latinLnBrk="0" hangingPunct="1">
              <a:spcBef>
                <a:spcPct val="20000"/>
              </a:spcBef>
              <a:buFont typeface="Arial"/>
              <a:buChar char="–"/>
              <a:defRPr sz="1400" kern="1200">
                <a:solidFill>
                  <a:srgbClr val="1E6B65"/>
                </a:solidFill>
                <a:latin typeface="Corbel"/>
                <a:ea typeface="+mn-ea"/>
                <a:cs typeface="Corbel"/>
              </a:defRPr>
            </a:lvl4pPr>
            <a:lvl5pPr marL="2057400" indent="-228600" algn="l" defTabSz="457200" rtl="0" eaLnBrk="1" latinLnBrk="0" hangingPunct="1">
              <a:spcBef>
                <a:spcPct val="20000"/>
              </a:spcBef>
              <a:buFont typeface="Arial"/>
              <a:buChar char="»"/>
              <a:defRPr sz="1200" kern="1200">
                <a:solidFill>
                  <a:srgbClr val="1E6B65"/>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spcAft>
                <a:spcPct val="0"/>
              </a:spcAft>
              <a:buNone/>
            </a:pPr>
            <a:fld id="{D33E6E46-C252-4326-AEA2-E0CD6935797A}" type="datetime'''''''''''''''''''''''''2''''''''''''''''''01''''''4'">
              <a:rPr lang="en-GB" altLang="en-US" sz="1200"/>
              <a:pPr/>
              <a:t>2014</a:t>
            </a:fld>
            <a:endParaRPr lang="en-GB" sz="1200" dirty="0">
              <a:latin typeface="Corbel" panose="020B0503020204020204" pitchFamily="34" charset="0"/>
              <a:sym typeface="Corbel" panose="020B0503020204020204" pitchFamily="34" charset="0"/>
            </a:endParaRPr>
          </a:p>
        </p:txBody>
      </p:sp>
      <p:sp>
        <p:nvSpPr>
          <p:cNvPr id="97" name="Text Placeholder 2">
            <a:extLst>
              <a:ext uri="{FF2B5EF4-FFF2-40B4-BE49-F238E27FC236}">
                <a16:creationId xmlns:a16="http://schemas.microsoft.com/office/drawing/2014/main" id="{D8918F46-7C91-44F2-8A40-C735E150C286}"/>
              </a:ext>
            </a:extLst>
          </p:cNvPr>
          <p:cNvSpPr>
            <a:spLocks noGrp="1"/>
          </p:cNvSpPr>
          <p:nvPr>
            <p:custDataLst>
              <p:tags r:id="rId12"/>
            </p:custDataLst>
          </p:nvPr>
        </p:nvSpPr>
        <p:spPr bwMode="auto">
          <a:xfrm>
            <a:off x="3323490" y="3658523"/>
            <a:ext cx="3063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457200" rtl="0" eaLnBrk="1" latinLnBrk="0" hangingPunct="1">
              <a:spcBef>
                <a:spcPct val="20000"/>
              </a:spcBef>
              <a:buFont typeface="Arial"/>
              <a:buChar char="•"/>
              <a:defRPr sz="2000" kern="1200">
                <a:solidFill>
                  <a:srgbClr val="1E6B65"/>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rgbClr val="1E6B65"/>
                </a:solidFill>
                <a:latin typeface="Corbel"/>
                <a:ea typeface="+mn-ea"/>
                <a:cs typeface="Corbel"/>
              </a:defRPr>
            </a:lvl2pPr>
            <a:lvl3pPr marL="1143000" indent="-228600" algn="l" defTabSz="457200" rtl="0" eaLnBrk="1" latinLnBrk="0" hangingPunct="1">
              <a:spcBef>
                <a:spcPct val="20000"/>
              </a:spcBef>
              <a:buFont typeface="Arial"/>
              <a:buChar char="•"/>
              <a:defRPr sz="1600" kern="1200">
                <a:solidFill>
                  <a:srgbClr val="1E6B65"/>
                </a:solidFill>
                <a:latin typeface="Corbel"/>
                <a:ea typeface="+mn-ea"/>
                <a:cs typeface="Corbel"/>
              </a:defRPr>
            </a:lvl3pPr>
            <a:lvl4pPr marL="1600200" indent="-228600" algn="l" defTabSz="457200" rtl="0" eaLnBrk="1" latinLnBrk="0" hangingPunct="1">
              <a:spcBef>
                <a:spcPct val="20000"/>
              </a:spcBef>
              <a:buFont typeface="Arial"/>
              <a:buChar char="–"/>
              <a:defRPr sz="1400" kern="1200">
                <a:solidFill>
                  <a:srgbClr val="1E6B65"/>
                </a:solidFill>
                <a:latin typeface="Corbel"/>
                <a:ea typeface="+mn-ea"/>
                <a:cs typeface="Corbel"/>
              </a:defRPr>
            </a:lvl4pPr>
            <a:lvl5pPr marL="2057400" indent="-228600" algn="l" defTabSz="457200" rtl="0" eaLnBrk="1" latinLnBrk="0" hangingPunct="1">
              <a:spcBef>
                <a:spcPct val="20000"/>
              </a:spcBef>
              <a:buFont typeface="Arial"/>
              <a:buChar char="»"/>
              <a:defRPr sz="1200" kern="1200">
                <a:solidFill>
                  <a:srgbClr val="1E6B65"/>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spcAft>
                <a:spcPct val="0"/>
              </a:spcAft>
              <a:buNone/>
            </a:pPr>
            <a:fld id="{AA3ED390-BC45-44B4-BA84-F8A17FA92A6F}" type="datetime'''''''2''''''''''''''''''''''''''''''''0''''''''''1''''''5'">
              <a:rPr lang="en-GB" altLang="en-US" sz="1200"/>
              <a:pPr/>
              <a:t>2015</a:t>
            </a:fld>
            <a:endParaRPr lang="en-GB" sz="1200" dirty="0">
              <a:latin typeface="Corbel" panose="020B0503020204020204" pitchFamily="34" charset="0"/>
              <a:sym typeface="Corbel" panose="020B0503020204020204" pitchFamily="34" charset="0"/>
            </a:endParaRPr>
          </a:p>
        </p:txBody>
      </p:sp>
      <p:sp>
        <p:nvSpPr>
          <p:cNvPr id="98" name="Text Placeholder 2">
            <a:extLst>
              <a:ext uri="{FF2B5EF4-FFF2-40B4-BE49-F238E27FC236}">
                <a16:creationId xmlns:a16="http://schemas.microsoft.com/office/drawing/2014/main" id="{79676DC1-D102-46B5-83B6-C3ABD18A125E}"/>
              </a:ext>
            </a:extLst>
          </p:cNvPr>
          <p:cNvSpPr>
            <a:spLocks noGrp="1"/>
          </p:cNvSpPr>
          <p:nvPr>
            <p:custDataLst>
              <p:tags r:id="rId13"/>
            </p:custDataLst>
          </p:nvPr>
        </p:nvSpPr>
        <p:spPr bwMode="auto">
          <a:xfrm>
            <a:off x="4161691" y="3658523"/>
            <a:ext cx="2952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457200" rtl="0" eaLnBrk="1" latinLnBrk="0" hangingPunct="1">
              <a:spcBef>
                <a:spcPct val="20000"/>
              </a:spcBef>
              <a:buFont typeface="Arial"/>
              <a:buChar char="•"/>
              <a:defRPr sz="2000" kern="1200">
                <a:solidFill>
                  <a:srgbClr val="1E6B65"/>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rgbClr val="1E6B65"/>
                </a:solidFill>
                <a:latin typeface="Corbel"/>
                <a:ea typeface="+mn-ea"/>
                <a:cs typeface="Corbel"/>
              </a:defRPr>
            </a:lvl2pPr>
            <a:lvl3pPr marL="1143000" indent="-228600" algn="l" defTabSz="457200" rtl="0" eaLnBrk="1" latinLnBrk="0" hangingPunct="1">
              <a:spcBef>
                <a:spcPct val="20000"/>
              </a:spcBef>
              <a:buFont typeface="Arial"/>
              <a:buChar char="•"/>
              <a:defRPr sz="1600" kern="1200">
                <a:solidFill>
                  <a:srgbClr val="1E6B65"/>
                </a:solidFill>
                <a:latin typeface="Corbel"/>
                <a:ea typeface="+mn-ea"/>
                <a:cs typeface="Corbel"/>
              </a:defRPr>
            </a:lvl3pPr>
            <a:lvl4pPr marL="1600200" indent="-228600" algn="l" defTabSz="457200" rtl="0" eaLnBrk="1" latinLnBrk="0" hangingPunct="1">
              <a:spcBef>
                <a:spcPct val="20000"/>
              </a:spcBef>
              <a:buFont typeface="Arial"/>
              <a:buChar char="–"/>
              <a:defRPr sz="1400" kern="1200">
                <a:solidFill>
                  <a:srgbClr val="1E6B65"/>
                </a:solidFill>
                <a:latin typeface="Corbel"/>
                <a:ea typeface="+mn-ea"/>
                <a:cs typeface="Corbel"/>
              </a:defRPr>
            </a:lvl4pPr>
            <a:lvl5pPr marL="2057400" indent="-228600" algn="l" defTabSz="457200" rtl="0" eaLnBrk="1" latinLnBrk="0" hangingPunct="1">
              <a:spcBef>
                <a:spcPct val="20000"/>
              </a:spcBef>
              <a:buFont typeface="Arial"/>
              <a:buChar char="»"/>
              <a:defRPr sz="1200" kern="1200">
                <a:solidFill>
                  <a:srgbClr val="1E6B65"/>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spcAft>
                <a:spcPct val="0"/>
              </a:spcAft>
              <a:buNone/>
            </a:pPr>
            <a:fld id="{5E3E8F72-ADCB-48FC-8680-F9674F9F5EAB}" type="datetime'''''''''2''''''''01''''''7'''''''''''''''''''''''">
              <a:rPr lang="en-GB" altLang="en-US" sz="1200"/>
              <a:pPr/>
              <a:t>2017</a:t>
            </a:fld>
            <a:endParaRPr lang="en-GB" sz="1200" dirty="0">
              <a:latin typeface="Corbel" panose="020B0503020204020204" pitchFamily="34" charset="0"/>
              <a:sym typeface="Corbel" panose="020B0503020204020204" pitchFamily="34" charset="0"/>
            </a:endParaRPr>
          </a:p>
        </p:txBody>
      </p:sp>
      <p:sp>
        <p:nvSpPr>
          <p:cNvPr id="99" name="Text Placeholder 2">
            <a:extLst>
              <a:ext uri="{FF2B5EF4-FFF2-40B4-BE49-F238E27FC236}">
                <a16:creationId xmlns:a16="http://schemas.microsoft.com/office/drawing/2014/main" id="{C65C0784-4D5E-45F5-953D-6E91AB16D7BD}"/>
              </a:ext>
            </a:extLst>
          </p:cNvPr>
          <p:cNvSpPr>
            <a:spLocks noGrp="1"/>
          </p:cNvSpPr>
          <p:nvPr>
            <p:custDataLst>
              <p:tags r:id="rId14"/>
            </p:custDataLst>
          </p:nvPr>
        </p:nvSpPr>
        <p:spPr bwMode="auto">
          <a:xfrm>
            <a:off x="4569678" y="3658523"/>
            <a:ext cx="3111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457200" rtl="0" eaLnBrk="1" latinLnBrk="0" hangingPunct="1">
              <a:spcBef>
                <a:spcPct val="20000"/>
              </a:spcBef>
              <a:buFont typeface="Arial"/>
              <a:buChar char="•"/>
              <a:defRPr sz="2000" kern="1200">
                <a:solidFill>
                  <a:srgbClr val="1E6B65"/>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rgbClr val="1E6B65"/>
                </a:solidFill>
                <a:latin typeface="Corbel"/>
                <a:ea typeface="+mn-ea"/>
                <a:cs typeface="Corbel"/>
              </a:defRPr>
            </a:lvl2pPr>
            <a:lvl3pPr marL="1143000" indent="-228600" algn="l" defTabSz="457200" rtl="0" eaLnBrk="1" latinLnBrk="0" hangingPunct="1">
              <a:spcBef>
                <a:spcPct val="20000"/>
              </a:spcBef>
              <a:buFont typeface="Arial"/>
              <a:buChar char="•"/>
              <a:defRPr sz="1600" kern="1200">
                <a:solidFill>
                  <a:srgbClr val="1E6B65"/>
                </a:solidFill>
                <a:latin typeface="Corbel"/>
                <a:ea typeface="+mn-ea"/>
                <a:cs typeface="Corbel"/>
              </a:defRPr>
            </a:lvl3pPr>
            <a:lvl4pPr marL="1600200" indent="-228600" algn="l" defTabSz="457200" rtl="0" eaLnBrk="1" latinLnBrk="0" hangingPunct="1">
              <a:spcBef>
                <a:spcPct val="20000"/>
              </a:spcBef>
              <a:buFont typeface="Arial"/>
              <a:buChar char="–"/>
              <a:defRPr sz="1400" kern="1200">
                <a:solidFill>
                  <a:srgbClr val="1E6B65"/>
                </a:solidFill>
                <a:latin typeface="Corbel"/>
                <a:ea typeface="+mn-ea"/>
                <a:cs typeface="Corbel"/>
              </a:defRPr>
            </a:lvl4pPr>
            <a:lvl5pPr marL="2057400" indent="-228600" algn="l" defTabSz="457200" rtl="0" eaLnBrk="1" latinLnBrk="0" hangingPunct="1">
              <a:spcBef>
                <a:spcPct val="20000"/>
              </a:spcBef>
              <a:buFont typeface="Arial"/>
              <a:buChar char="»"/>
              <a:defRPr sz="1200" kern="1200">
                <a:solidFill>
                  <a:srgbClr val="1E6B65"/>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spcAft>
                <a:spcPct val="0"/>
              </a:spcAft>
              <a:buNone/>
            </a:pPr>
            <a:fld id="{9FA9C9A0-A605-45B1-953D-F8130B21F4CE}" type="datetime'''''''''''''2''''0''''''1''''''''8'''''''''">
              <a:rPr lang="en-GB" altLang="en-US" sz="1200"/>
              <a:pPr/>
              <a:t>2018</a:t>
            </a:fld>
            <a:endParaRPr lang="en-GB" sz="1200" dirty="0">
              <a:latin typeface="Corbel" panose="020B0503020204020204" pitchFamily="34" charset="0"/>
              <a:sym typeface="Corbel" panose="020B0503020204020204" pitchFamily="34" charset="0"/>
            </a:endParaRPr>
          </a:p>
        </p:txBody>
      </p:sp>
      <p:sp>
        <p:nvSpPr>
          <p:cNvPr id="100" name="Rectangle 32">
            <a:extLst>
              <a:ext uri="{FF2B5EF4-FFF2-40B4-BE49-F238E27FC236}">
                <a16:creationId xmlns:a16="http://schemas.microsoft.com/office/drawing/2014/main" id="{877647E5-57C6-4B62-8C2B-83082341A169}"/>
              </a:ext>
            </a:extLst>
          </p:cNvPr>
          <p:cNvSpPr/>
          <p:nvPr/>
        </p:nvSpPr>
        <p:spPr>
          <a:xfrm>
            <a:off x="2017808" y="888702"/>
            <a:ext cx="1720020" cy="248993"/>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b="1" dirty="0">
                <a:solidFill>
                  <a:schemeClr val="tx1"/>
                </a:solidFill>
              </a:rPr>
              <a:t>Objem a vývoj OKA</a:t>
            </a:r>
            <a:r>
              <a:rPr lang="en-GB" sz="1100" b="1" dirty="0">
                <a:solidFill>
                  <a:schemeClr val="tx1"/>
                </a:solidFill>
              </a:rPr>
              <a:t> (‘000)</a:t>
            </a:r>
          </a:p>
        </p:txBody>
      </p:sp>
      <p:sp>
        <p:nvSpPr>
          <p:cNvPr id="101" name="TextBox 33">
            <a:extLst>
              <a:ext uri="{FF2B5EF4-FFF2-40B4-BE49-F238E27FC236}">
                <a16:creationId xmlns:a16="http://schemas.microsoft.com/office/drawing/2014/main" id="{AEA1F0CC-1CF7-410F-A096-D4C908E42F71}"/>
              </a:ext>
            </a:extLst>
          </p:cNvPr>
          <p:cNvSpPr txBox="1"/>
          <p:nvPr/>
        </p:nvSpPr>
        <p:spPr>
          <a:xfrm>
            <a:off x="1862361" y="3971415"/>
            <a:ext cx="4560230" cy="2054409"/>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GB" sz="1200" dirty="0">
                <a:latin typeface="Verdana" panose="020B0604030504040204" pitchFamily="34" charset="0"/>
                <a:ea typeface="Verdana" panose="020B0604030504040204" pitchFamily="34" charset="0"/>
              </a:rPr>
              <a:t>~1.9% p.a. </a:t>
            </a:r>
            <a:r>
              <a:rPr lang="cs-CZ" sz="1200" dirty="0">
                <a:latin typeface="Verdana" panose="020B0604030504040204" pitchFamily="34" charset="0"/>
                <a:ea typeface="Verdana" panose="020B0604030504040204" pitchFamily="34" charset="0"/>
              </a:rPr>
              <a:t>růst OKA mezi lety </a:t>
            </a:r>
            <a:r>
              <a:rPr lang="en-GB" sz="1200" dirty="0">
                <a:latin typeface="Verdana" panose="020B0604030504040204" pitchFamily="34" charset="0"/>
                <a:ea typeface="Verdana" panose="020B0604030504040204" pitchFamily="34" charset="0"/>
              </a:rPr>
              <a:t>2012 </a:t>
            </a:r>
            <a:r>
              <a:rPr lang="cs-CZ" sz="1200" dirty="0">
                <a:latin typeface="Verdana" panose="020B0604030504040204" pitchFamily="34" charset="0"/>
                <a:ea typeface="Verdana" panose="020B0604030504040204" pitchFamily="34" charset="0"/>
              </a:rPr>
              <a:t>až</a:t>
            </a:r>
            <a:r>
              <a:rPr lang="en-GB" sz="1200" dirty="0">
                <a:latin typeface="Verdana" panose="020B0604030504040204" pitchFamily="34" charset="0"/>
                <a:ea typeface="Verdana" panose="020B0604030504040204" pitchFamily="34" charset="0"/>
              </a:rPr>
              <a:t> 2017 </a:t>
            </a:r>
            <a:endParaRPr lang="cs-CZ" sz="1200" dirty="0">
              <a:latin typeface="Verdana" panose="020B0604030504040204" pitchFamily="34" charset="0"/>
              <a:ea typeface="Verdana" panose="020B0604030504040204" pitchFamily="34" charset="0"/>
            </a:endParaRPr>
          </a:p>
          <a:p>
            <a:pPr marL="285750" indent="-285750">
              <a:spcAft>
                <a:spcPts val="300"/>
              </a:spcAft>
              <a:buFont typeface="Arial" panose="020B0604020202020204" pitchFamily="34" charset="0"/>
              <a:buChar char="•"/>
            </a:pPr>
            <a:r>
              <a:rPr lang="cs-CZ" sz="1200" b="1" dirty="0">
                <a:solidFill>
                  <a:srgbClr val="FF2F92"/>
                </a:solidFill>
                <a:latin typeface="Verdana" panose="020B0604030504040204" pitchFamily="34" charset="0"/>
                <a:ea typeface="Verdana" panose="020B0604030504040204" pitchFamily="34" charset="0"/>
              </a:rPr>
              <a:t>Předpoklad růstu OKA do roku 2023 je 2-3%</a:t>
            </a:r>
            <a:r>
              <a:rPr lang="cs-CZ" sz="1200" dirty="0">
                <a:solidFill>
                  <a:srgbClr val="FF2F92"/>
                </a:solidFill>
                <a:latin typeface="Verdana" panose="020B0604030504040204" pitchFamily="34" charset="0"/>
                <a:ea typeface="Verdana" panose="020B0604030504040204" pitchFamily="34" charset="0"/>
              </a:rPr>
              <a:t> </a:t>
            </a:r>
            <a:r>
              <a:rPr lang="cs-CZ" sz="1200" dirty="0">
                <a:latin typeface="Verdana" panose="020B0604030504040204" pitchFamily="34" charset="0"/>
                <a:ea typeface="Verdana" panose="020B0604030504040204" pitchFamily="34" charset="0"/>
              </a:rPr>
              <a:t>díky stárnutí populace (36% populace nad 55 let              a změna +6% v segmentu 65+ let do 2030)</a:t>
            </a:r>
            <a:endParaRPr lang="en-GB" sz="1200" dirty="0">
              <a:latin typeface="Verdana" panose="020B0604030504040204" pitchFamily="34" charset="0"/>
              <a:ea typeface="Verdana" panose="020B0604030504040204" pitchFamily="34" charset="0"/>
            </a:endParaRPr>
          </a:p>
          <a:p>
            <a:pPr marL="285750" indent="-285750">
              <a:spcAft>
                <a:spcPts val="300"/>
              </a:spcAft>
              <a:buFont typeface="Arial" panose="020B0604020202020204" pitchFamily="34" charset="0"/>
              <a:buChar char="•"/>
            </a:pPr>
            <a:r>
              <a:rPr lang="en-GB" sz="1200" b="1" dirty="0">
                <a:solidFill>
                  <a:srgbClr val="FF2F92"/>
                </a:solidFill>
                <a:latin typeface="Verdana" panose="020B0604030504040204" pitchFamily="34" charset="0"/>
                <a:ea typeface="Verdana" panose="020B0604030504040204" pitchFamily="34" charset="0"/>
              </a:rPr>
              <a:t>~75% </a:t>
            </a:r>
            <a:r>
              <a:rPr lang="cs-CZ" sz="1200" b="1" dirty="0">
                <a:solidFill>
                  <a:srgbClr val="FF2F92"/>
                </a:solidFill>
                <a:latin typeface="Verdana" panose="020B0604030504040204" pitchFamily="34" charset="0"/>
                <a:ea typeface="Verdana" panose="020B0604030504040204" pitchFamily="34" charset="0"/>
              </a:rPr>
              <a:t>chirurgie OKA poskytuje celkem 23 soukromých ambulantních poskytovatelů oční chirurgie typu jednodenní chirurgie </a:t>
            </a:r>
            <a:r>
              <a:rPr lang="cs-CZ" sz="1200" dirty="0">
                <a:latin typeface="Verdana" panose="020B0604030504040204" pitchFamily="34" charset="0"/>
                <a:ea typeface="Verdana" panose="020B0604030504040204" pitchFamily="34" charset="0"/>
              </a:rPr>
              <a:t>(zbývající část </a:t>
            </a:r>
            <a:r>
              <a:rPr lang="en-GB" sz="1200" dirty="0">
                <a:latin typeface="Verdana" panose="020B0604030504040204" pitchFamily="34" charset="0"/>
                <a:ea typeface="Verdana" panose="020B0604030504040204" pitchFamily="34" charset="0"/>
              </a:rPr>
              <a:t>25% </a:t>
            </a:r>
            <a:r>
              <a:rPr lang="cs-CZ" sz="1200" dirty="0">
                <a:latin typeface="Verdana" panose="020B0604030504040204" pitchFamily="34" charset="0"/>
                <a:ea typeface="Verdana" panose="020B0604030504040204" pitchFamily="34" charset="0"/>
              </a:rPr>
              <a:t>poskytuje 40 nemocnic)</a:t>
            </a:r>
            <a:endParaRPr lang="en-GB" sz="1200" dirty="0">
              <a:latin typeface="Verdana" panose="020B0604030504040204" pitchFamily="34" charset="0"/>
              <a:ea typeface="Verdana" panose="020B0604030504040204" pitchFamily="34" charset="0"/>
            </a:endParaRPr>
          </a:p>
          <a:p>
            <a:pPr marL="285750" indent="-285750">
              <a:spcAft>
                <a:spcPts val="300"/>
              </a:spcAft>
              <a:buFont typeface="Arial" panose="020B0604020202020204" pitchFamily="34" charset="0"/>
              <a:buChar char="•"/>
            </a:pPr>
            <a:r>
              <a:rPr lang="cs-CZ" sz="1200" b="1" dirty="0">
                <a:solidFill>
                  <a:srgbClr val="FF2F92"/>
                </a:solidFill>
                <a:latin typeface="Verdana" panose="020B0604030504040204" pitchFamily="34" charset="0"/>
                <a:ea typeface="Verdana" panose="020B0604030504040204" pitchFamily="34" charset="0"/>
              </a:rPr>
              <a:t>Podíl monofokálních IOL (včetně torických) přes 90%, </a:t>
            </a:r>
            <a:r>
              <a:rPr lang="cs-CZ" sz="1200" dirty="0">
                <a:latin typeface="Verdana" panose="020B0604030504040204" pitchFamily="34" charset="0"/>
                <a:ea typeface="Verdana" panose="020B0604030504040204" pitchFamily="34" charset="0"/>
              </a:rPr>
              <a:t>zbývající část multifokální IOL</a:t>
            </a:r>
            <a:endParaRPr lang="en-GB" sz="1200" dirty="0">
              <a:latin typeface="Verdana" panose="020B0604030504040204" pitchFamily="34" charset="0"/>
              <a:ea typeface="Verdana" panose="020B0604030504040204" pitchFamily="34" charset="0"/>
            </a:endParaRPr>
          </a:p>
        </p:txBody>
      </p:sp>
      <p:sp>
        <p:nvSpPr>
          <p:cNvPr id="102" name="Arrow: Right 35">
            <a:extLst>
              <a:ext uri="{FF2B5EF4-FFF2-40B4-BE49-F238E27FC236}">
                <a16:creationId xmlns:a16="http://schemas.microsoft.com/office/drawing/2014/main" id="{11CA5101-5FD6-4A67-B04F-014C21AB70A8}"/>
              </a:ext>
            </a:extLst>
          </p:cNvPr>
          <p:cNvSpPr/>
          <p:nvPr/>
        </p:nvSpPr>
        <p:spPr>
          <a:xfrm rot="21341132">
            <a:off x="2240360" y="1154037"/>
            <a:ext cx="2141843" cy="448408"/>
          </a:xfrm>
          <a:prstGeom prst="rightArrow">
            <a:avLst>
              <a:gd name="adj1" fmla="val 50000"/>
              <a:gd name="adj2" fmla="val 48782"/>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rPr>
              <a:t>12-17 CAGR: 2%</a:t>
            </a:r>
          </a:p>
        </p:txBody>
      </p:sp>
      <p:sp>
        <p:nvSpPr>
          <p:cNvPr id="103" name="Arrow: Right 36">
            <a:extLst>
              <a:ext uri="{FF2B5EF4-FFF2-40B4-BE49-F238E27FC236}">
                <a16:creationId xmlns:a16="http://schemas.microsoft.com/office/drawing/2014/main" id="{35CBBA69-FCD1-48A4-B588-2A950F97A834}"/>
              </a:ext>
            </a:extLst>
          </p:cNvPr>
          <p:cNvSpPr/>
          <p:nvPr/>
        </p:nvSpPr>
        <p:spPr>
          <a:xfrm rot="21068606">
            <a:off x="4626044" y="952112"/>
            <a:ext cx="1387465" cy="448408"/>
          </a:xfrm>
          <a:prstGeom prst="rightArrow">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chemeClr val="bg1"/>
                </a:solidFill>
              </a:rPr>
              <a:t>18-21 CAGR: </a:t>
            </a:r>
            <a:r>
              <a:rPr lang="cs-CZ" sz="1100" dirty="0">
                <a:solidFill>
                  <a:schemeClr val="bg1"/>
                </a:solidFill>
              </a:rPr>
              <a:t>2</a:t>
            </a:r>
            <a:r>
              <a:rPr lang="en-GB" sz="1100" dirty="0">
                <a:solidFill>
                  <a:schemeClr val="bg1"/>
                </a:solidFill>
              </a:rPr>
              <a:t>-</a:t>
            </a:r>
            <a:r>
              <a:rPr lang="cs-CZ" sz="1100" dirty="0">
                <a:solidFill>
                  <a:schemeClr val="bg1"/>
                </a:solidFill>
              </a:rPr>
              <a:t>3</a:t>
            </a:r>
            <a:r>
              <a:rPr lang="en-GB" sz="1100" dirty="0">
                <a:solidFill>
                  <a:schemeClr val="bg1"/>
                </a:solidFill>
              </a:rPr>
              <a:t>%</a:t>
            </a:r>
          </a:p>
        </p:txBody>
      </p:sp>
      <p:graphicFrame>
        <p:nvGraphicFramePr>
          <p:cNvPr id="104" name="Chart 74">
            <a:extLst>
              <a:ext uri="{FF2B5EF4-FFF2-40B4-BE49-F238E27FC236}">
                <a16:creationId xmlns:a16="http://schemas.microsoft.com/office/drawing/2014/main" id="{43C347C3-BC90-438E-821A-274EAE2EC233}"/>
              </a:ext>
            </a:extLst>
          </p:cNvPr>
          <p:cNvGraphicFramePr/>
          <p:nvPr>
            <p:custDataLst>
              <p:tags r:id="rId15"/>
            </p:custDataLst>
            <p:extLst>
              <p:ext uri="{D42A27DB-BD31-4B8C-83A1-F6EECF244321}">
                <p14:modId xmlns:p14="http://schemas.microsoft.com/office/powerpoint/2010/main" val="1666533942"/>
              </p:ext>
            </p:extLst>
          </p:nvPr>
        </p:nvGraphicFramePr>
        <p:xfrm>
          <a:off x="6847740" y="1361410"/>
          <a:ext cx="2359025" cy="2328863"/>
        </p:xfrm>
        <a:graphic>
          <a:graphicData uri="http://schemas.openxmlformats.org/drawingml/2006/chart">
            <c:chart xmlns:c="http://schemas.openxmlformats.org/drawingml/2006/chart" xmlns:r="http://schemas.openxmlformats.org/officeDocument/2006/relationships" r:id="rId25"/>
          </a:graphicData>
        </a:graphic>
      </p:graphicFrame>
      <p:sp>
        <p:nvSpPr>
          <p:cNvPr id="105" name="Text Placeholder 2">
            <a:extLst>
              <a:ext uri="{FF2B5EF4-FFF2-40B4-BE49-F238E27FC236}">
                <a16:creationId xmlns:a16="http://schemas.microsoft.com/office/drawing/2014/main" id="{AF660A7A-3335-4DDC-B8C7-BDC79623912F}"/>
              </a:ext>
            </a:extLst>
          </p:cNvPr>
          <p:cNvSpPr>
            <a:spLocks noGrp="1"/>
          </p:cNvSpPr>
          <p:nvPr>
            <p:custDataLst>
              <p:tags r:id="rId16"/>
            </p:custDataLst>
          </p:nvPr>
        </p:nvSpPr>
        <p:spPr bwMode="auto">
          <a:xfrm>
            <a:off x="8955082" y="1653216"/>
            <a:ext cx="415925"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457200" rtl="0" eaLnBrk="1" latinLnBrk="0" hangingPunct="1">
              <a:spcBef>
                <a:spcPct val="20000"/>
              </a:spcBef>
              <a:buFont typeface="Arial"/>
              <a:buChar char="•"/>
              <a:defRPr sz="2000" kern="1200">
                <a:solidFill>
                  <a:srgbClr val="1E6B65"/>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rgbClr val="1E6B65"/>
                </a:solidFill>
                <a:latin typeface="Corbel"/>
                <a:ea typeface="+mn-ea"/>
                <a:cs typeface="Corbel"/>
              </a:defRPr>
            </a:lvl2pPr>
            <a:lvl3pPr marL="1143000" indent="-228600" algn="l" defTabSz="457200" rtl="0" eaLnBrk="1" latinLnBrk="0" hangingPunct="1">
              <a:spcBef>
                <a:spcPct val="20000"/>
              </a:spcBef>
              <a:buFont typeface="Arial"/>
              <a:buChar char="•"/>
              <a:defRPr sz="1600" kern="1200">
                <a:solidFill>
                  <a:srgbClr val="1E6B65"/>
                </a:solidFill>
                <a:latin typeface="Corbel"/>
                <a:ea typeface="+mn-ea"/>
                <a:cs typeface="Corbel"/>
              </a:defRPr>
            </a:lvl3pPr>
            <a:lvl4pPr marL="1600200" indent="-228600" algn="l" defTabSz="457200" rtl="0" eaLnBrk="1" latinLnBrk="0" hangingPunct="1">
              <a:spcBef>
                <a:spcPct val="20000"/>
              </a:spcBef>
              <a:buFont typeface="Arial"/>
              <a:buChar char="–"/>
              <a:defRPr sz="1400" kern="1200">
                <a:solidFill>
                  <a:srgbClr val="1E6B65"/>
                </a:solidFill>
                <a:latin typeface="Corbel"/>
                <a:ea typeface="+mn-ea"/>
                <a:cs typeface="Corbel"/>
              </a:defRPr>
            </a:lvl4pPr>
            <a:lvl5pPr marL="2057400" indent="-228600" algn="l" defTabSz="457200" rtl="0" eaLnBrk="1" latinLnBrk="0" hangingPunct="1">
              <a:spcBef>
                <a:spcPct val="20000"/>
              </a:spcBef>
              <a:buFont typeface="Arial"/>
              <a:buChar char="»"/>
              <a:defRPr sz="1200" kern="1200">
                <a:solidFill>
                  <a:srgbClr val="1E6B65"/>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ct val="0"/>
              </a:spcAft>
              <a:buNone/>
            </a:pPr>
            <a:r>
              <a:rPr lang="cs-CZ" altLang="en-US" sz="1100" dirty="0" err="1"/>
              <a:t>Lexum</a:t>
            </a:r>
            <a:r>
              <a:rPr lang="cs-CZ" altLang="en-US" sz="1100" dirty="0"/>
              <a:t> </a:t>
            </a:r>
            <a:r>
              <a:rPr lang="cs-CZ" altLang="en-US" sz="1100" dirty="0">
                <a:latin typeface="Times New Roman" panose="02020603050405020304" pitchFamily="18" charset="0"/>
                <a:cs typeface="Times New Roman" panose="02020603050405020304" pitchFamily="18" charset="0"/>
              </a:rPr>
              <a:t> (5</a:t>
            </a:r>
            <a:r>
              <a:rPr lang="cs-CZ" altLang="en-US" sz="1100" dirty="0"/>
              <a:t> klinik)</a:t>
            </a:r>
            <a:endParaRPr lang="en-GB" sz="1100" dirty="0">
              <a:latin typeface="Corbel" panose="020B0503020204020204" pitchFamily="34" charset="0"/>
              <a:sym typeface="Corbel" panose="020B0503020204020204" pitchFamily="34" charset="0"/>
            </a:endParaRPr>
          </a:p>
        </p:txBody>
      </p:sp>
      <p:sp>
        <p:nvSpPr>
          <p:cNvPr id="106" name="Text Placeholder 2">
            <a:extLst>
              <a:ext uri="{FF2B5EF4-FFF2-40B4-BE49-F238E27FC236}">
                <a16:creationId xmlns:a16="http://schemas.microsoft.com/office/drawing/2014/main" id="{972B78A3-DFDA-41AF-B65C-606D5A3B0BEA}"/>
              </a:ext>
            </a:extLst>
          </p:cNvPr>
          <p:cNvSpPr>
            <a:spLocks noGrp="1"/>
          </p:cNvSpPr>
          <p:nvPr>
            <p:custDataLst>
              <p:tags r:id="rId17"/>
            </p:custDataLst>
          </p:nvPr>
        </p:nvSpPr>
        <p:spPr bwMode="auto">
          <a:xfrm>
            <a:off x="9206765" y="2525841"/>
            <a:ext cx="395288"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457200" rtl="0" eaLnBrk="1" latinLnBrk="0" hangingPunct="1">
              <a:spcBef>
                <a:spcPct val="20000"/>
              </a:spcBef>
              <a:buFont typeface="Arial"/>
              <a:buChar char="•"/>
              <a:defRPr sz="2000" kern="1200">
                <a:solidFill>
                  <a:srgbClr val="1E6B65"/>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rgbClr val="1E6B65"/>
                </a:solidFill>
                <a:latin typeface="Corbel"/>
                <a:ea typeface="+mn-ea"/>
                <a:cs typeface="Corbel"/>
              </a:defRPr>
            </a:lvl2pPr>
            <a:lvl3pPr marL="1143000" indent="-228600" algn="l" defTabSz="457200" rtl="0" eaLnBrk="1" latinLnBrk="0" hangingPunct="1">
              <a:spcBef>
                <a:spcPct val="20000"/>
              </a:spcBef>
              <a:buFont typeface="Arial"/>
              <a:buChar char="•"/>
              <a:defRPr sz="1600" kern="1200">
                <a:solidFill>
                  <a:srgbClr val="1E6B65"/>
                </a:solidFill>
                <a:latin typeface="Corbel"/>
                <a:ea typeface="+mn-ea"/>
                <a:cs typeface="Corbel"/>
              </a:defRPr>
            </a:lvl3pPr>
            <a:lvl4pPr marL="1600200" indent="-228600" algn="l" defTabSz="457200" rtl="0" eaLnBrk="1" latinLnBrk="0" hangingPunct="1">
              <a:spcBef>
                <a:spcPct val="20000"/>
              </a:spcBef>
              <a:buFont typeface="Arial"/>
              <a:buChar char="–"/>
              <a:defRPr sz="1400" kern="1200">
                <a:solidFill>
                  <a:srgbClr val="1E6B65"/>
                </a:solidFill>
                <a:latin typeface="Corbel"/>
                <a:ea typeface="+mn-ea"/>
                <a:cs typeface="Corbel"/>
              </a:defRPr>
            </a:lvl4pPr>
            <a:lvl5pPr marL="2057400" indent="-228600" algn="l" defTabSz="457200" rtl="0" eaLnBrk="1" latinLnBrk="0" hangingPunct="1">
              <a:spcBef>
                <a:spcPct val="20000"/>
              </a:spcBef>
              <a:buFont typeface="Arial"/>
              <a:buChar char="»"/>
              <a:defRPr sz="1200" kern="1200">
                <a:solidFill>
                  <a:srgbClr val="1E6B65"/>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ct val="0"/>
              </a:spcAft>
              <a:buNone/>
            </a:pPr>
            <a:r>
              <a:rPr lang="cs-CZ" altLang="en-US" sz="1100" dirty="0" err="1"/>
              <a:t>Gemini</a:t>
            </a:r>
            <a:r>
              <a:rPr lang="cs-CZ" altLang="en-US" sz="1100" dirty="0"/>
              <a:t> (</a:t>
            </a:r>
            <a:r>
              <a:rPr lang="cs-CZ" altLang="en-US" sz="1100" dirty="0">
                <a:latin typeface="Times New Roman" panose="02020603050405020304" pitchFamily="18" charset="0"/>
                <a:cs typeface="Times New Roman" panose="02020603050405020304" pitchFamily="18" charset="0"/>
              </a:rPr>
              <a:t># 8</a:t>
            </a:r>
            <a:r>
              <a:rPr lang="cs-CZ" altLang="en-US" sz="1100" dirty="0"/>
              <a:t>)</a:t>
            </a:r>
            <a:endParaRPr lang="en-GB" sz="1100" dirty="0">
              <a:latin typeface="Corbel" panose="020B0503020204020204" pitchFamily="34" charset="0"/>
              <a:sym typeface="Corbel" panose="020B0503020204020204" pitchFamily="34" charset="0"/>
            </a:endParaRPr>
          </a:p>
        </p:txBody>
      </p:sp>
      <p:sp>
        <p:nvSpPr>
          <p:cNvPr id="107" name="Text Placeholder 2">
            <a:extLst>
              <a:ext uri="{FF2B5EF4-FFF2-40B4-BE49-F238E27FC236}">
                <a16:creationId xmlns:a16="http://schemas.microsoft.com/office/drawing/2014/main" id="{809935DA-77F3-4E4F-B5C9-60A7A131E851}"/>
              </a:ext>
            </a:extLst>
          </p:cNvPr>
          <p:cNvSpPr>
            <a:spLocks noGrp="1"/>
          </p:cNvSpPr>
          <p:nvPr>
            <p:custDataLst>
              <p:tags r:id="rId18"/>
            </p:custDataLst>
          </p:nvPr>
        </p:nvSpPr>
        <p:spPr bwMode="auto">
          <a:xfrm>
            <a:off x="8955082" y="3213767"/>
            <a:ext cx="1035050"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457200" rtl="0" eaLnBrk="1" latinLnBrk="0" hangingPunct="1">
              <a:spcBef>
                <a:spcPct val="20000"/>
              </a:spcBef>
              <a:buFont typeface="Arial"/>
              <a:buChar char="•"/>
              <a:defRPr sz="2000" kern="1200">
                <a:solidFill>
                  <a:srgbClr val="1E6B65"/>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rgbClr val="1E6B65"/>
                </a:solidFill>
                <a:latin typeface="Corbel"/>
                <a:ea typeface="+mn-ea"/>
                <a:cs typeface="Corbel"/>
              </a:defRPr>
            </a:lvl2pPr>
            <a:lvl3pPr marL="1143000" indent="-228600" algn="l" defTabSz="457200" rtl="0" eaLnBrk="1" latinLnBrk="0" hangingPunct="1">
              <a:spcBef>
                <a:spcPct val="20000"/>
              </a:spcBef>
              <a:buFont typeface="Arial"/>
              <a:buChar char="•"/>
              <a:defRPr sz="1600" kern="1200">
                <a:solidFill>
                  <a:srgbClr val="1E6B65"/>
                </a:solidFill>
                <a:latin typeface="Corbel"/>
                <a:ea typeface="+mn-ea"/>
                <a:cs typeface="Corbel"/>
              </a:defRPr>
            </a:lvl3pPr>
            <a:lvl4pPr marL="1600200" indent="-228600" algn="l" defTabSz="457200" rtl="0" eaLnBrk="1" latinLnBrk="0" hangingPunct="1">
              <a:spcBef>
                <a:spcPct val="20000"/>
              </a:spcBef>
              <a:buFont typeface="Arial"/>
              <a:buChar char="–"/>
              <a:defRPr sz="1400" kern="1200">
                <a:solidFill>
                  <a:srgbClr val="1E6B65"/>
                </a:solidFill>
                <a:latin typeface="Corbel"/>
                <a:ea typeface="+mn-ea"/>
                <a:cs typeface="Corbel"/>
              </a:defRPr>
            </a:lvl4pPr>
            <a:lvl5pPr marL="2057400" indent="-228600" algn="l" defTabSz="457200" rtl="0" eaLnBrk="1" latinLnBrk="0" hangingPunct="1">
              <a:spcBef>
                <a:spcPct val="20000"/>
              </a:spcBef>
              <a:buFont typeface="Arial"/>
              <a:buChar char="»"/>
              <a:defRPr sz="1200" kern="1200">
                <a:solidFill>
                  <a:srgbClr val="1E6B65"/>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ct val="0"/>
              </a:spcAft>
              <a:buNone/>
            </a:pPr>
            <a:fld id="{848677E4-22FA-4A4A-B3B5-E9B6F4B7C7A2}" type="datetime'Neovi''''''''''''''ze ''/ ''''D''''''''u''ov''''iz''''''e'''''">
              <a:rPr lang="en-GB" altLang="en-US" sz="1100" smtClean="0"/>
              <a:pPr marL="0" indent="0">
                <a:spcBef>
                  <a:spcPct val="0"/>
                </a:spcBef>
                <a:spcAft>
                  <a:spcPct val="0"/>
                </a:spcAft>
                <a:buNone/>
              </a:pPr>
              <a:t>Neovize / Duovize</a:t>
            </a:fld>
            <a:r>
              <a:rPr lang="cs-CZ" altLang="en-US" sz="1100" dirty="0"/>
              <a:t> (</a:t>
            </a:r>
            <a:r>
              <a:rPr lang="cs-CZ" altLang="en-US" sz="1100" dirty="0">
                <a:latin typeface="Times New Roman" panose="02020603050405020304" pitchFamily="18" charset="0"/>
                <a:cs typeface="Times New Roman" panose="02020603050405020304" pitchFamily="18" charset="0"/>
              </a:rPr>
              <a:t># </a:t>
            </a:r>
            <a:r>
              <a:rPr lang="cs-CZ" altLang="en-US" sz="1100" dirty="0"/>
              <a:t>2)</a:t>
            </a:r>
            <a:endParaRPr lang="en-GB" sz="1100" dirty="0">
              <a:latin typeface="Corbel" panose="020B0503020204020204" pitchFamily="34" charset="0"/>
              <a:sym typeface="Corbel" panose="020B0503020204020204" pitchFamily="34" charset="0"/>
            </a:endParaRPr>
          </a:p>
        </p:txBody>
      </p:sp>
      <p:sp>
        <p:nvSpPr>
          <p:cNvPr id="108" name="Text Placeholder 2">
            <a:extLst>
              <a:ext uri="{FF2B5EF4-FFF2-40B4-BE49-F238E27FC236}">
                <a16:creationId xmlns:a16="http://schemas.microsoft.com/office/drawing/2014/main" id="{19A866C4-4AD1-408F-B8B3-9E2FFFEB7D05}"/>
              </a:ext>
            </a:extLst>
          </p:cNvPr>
          <p:cNvSpPr>
            <a:spLocks noGrp="1"/>
          </p:cNvSpPr>
          <p:nvPr>
            <p:custDataLst>
              <p:tags r:id="rId19"/>
            </p:custDataLst>
          </p:nvPr>
        </p:nvSpPr>
        <p:spPr bwMode="auto">
          <a:xfrm>
            <a:off x="6422591" y="1677611"/>
            <a:ext cx="779463"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457200" rtl="0" eaLnBrk="1" latinLnBrk="0" hangingPunct="1">
              <a:spcBef>
                <a:spcPct val="20000"/>
              </a:spcBef>
              <a:buFont typeface="Arial"/>
              <a:buChar char="•"/>
              <a:defRPr sz="2000" kern="1200">
                <a:solidFill>
                  <a:srgbClr val="1E6B65"/>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rgbClr val="1E6B65"/>
                </a:solidFill>
                <a:latin typeface="Corbel"/>
                <a:ea typeface="+mn-ea"/>
                <a:cs typeface="Corbel"/>
              </a:defRPr>
            </a:lvl2pPr>
            <a:lvl3pPr marL="1143000" indent="-228600" algn="l" defTabSz="457200" rtl="0" eaLnBrk="1" latinLnBrk="0" hangingPunct="1">
              <a:spcBef>
                <a:spcPct val="20000"/>
              </a:spcBef>
              <a:buFont typeface="Arial"/>
              <a:buChar char="•"/>
              <a:defRPr sz="1600" kern="1200">
                <a:solidFill>
                  <a:srgbClr val="1E6B65"/>
                </a:solidFill>
                <a:latin typeface="Corbel"/>
                <a:ea typeface="+mn-ea"/>
                <a:cs typeface="Corbel"/>
              </a:defRPr>
            </a:lvl3pPr>
            <a:lvl4pPr marL="1600200" indent="-228600" algn="l" defTabSz="457200" rtl="0" eaLnBrk="1" latinLnBrk="0" hangingPunct="1">
              <a:spcBef>
                <a:spcPct val="20000"/>
              </a:spcBef>
              <a:buFont typeface="Arial"/>
              <a:buChar char="–"/>
              <a:defRPr sz="1400" kern="1200">
                <a:solidFill>
                  <a:srgbClr val="1E6B65"/>
                </a:solidFill>
                <a:latin typeface="Corbel"/>
                <a:ea typeface="+mn-ea"/>
                <a:cs typeface="Corbel"/>
              </a:defRPr>
            </a:lvl4pPr>
            <a:lvl5pPr marL="2057400" indent="-228600" algn="l" defTabSz="457200" rtl="0" eaLnBrk="1" latinLnBrk="0" hangingPunct="1">
              <a:spcBef>
                <a:spcPct val="20000"/>
              </a:spcBef>
              <a:buFont typeface="Arial"/>
              <a:buChar char="»"/>
              <a:defRPr sz="1200" kern="1200">
                <a:solidFill>
                  <a:srgbClr val="1E6B65"/>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ct val="0"/>
              </a:spcAft>
              <a:buNone/>
            </a:pPr>
            <a:r>
              <a:rPr lang="cs-CZ" altLang="en-US" sz="1100" dirty="0"/>
              <a:t>Nemocnice</a:t>
            </a:r>
          </a:p>
        </p:txBody>
      </p:sp>
      <p:sp>
        <p:nvSpPr>
          <p:cNvPr id="109" name="Text Placeholder 2">
            <a:extLst>
              <a:ext uri="{FF2B5EF4-FFF2-40B4-BE49-F238E27FC236}">
                <a16:creationId xmlns:a16="http://schemas.microsoft.com/office/drawing/2014/main" id="{7AF07A7C-1FB9-45D3-BB4D-02874781C2DF}"/>
              </a:ext>
            </a:extLst>
          </p:cNvPr>
          <p:cNvSpPr>
            <a:spLocks noGrp="1"/>
          </p:cNvSpPr>
          <p:nvPr>
            <p:custDataLst>
              <p:tags r:id="rId20"/>
            </p:custDataLst>
          </p:nvPr>
        </p:nvSpPr>
        <p:spPr bwMode="auto">
          <a:xfrm>
            <a:off x="6405700" y="3031958"/>
            <a:ext cx="551973" cy="181809"/>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457200" rtl="0" eaLnBrk="1" latinLnBrk="0" hangingPunct="1">
              <a:spcBef>
                <a:spcPct val="20000"/>
              </a:spcBef>
              <a:buFont typeface="Arial"/>
              <a:buChar char="•"/>
              <a:defRPr sz="2000" kern="1200">
                <a:solidFill>
                  <a:srgbClr val="1E6B65"/>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rgbClr val="1E6B65"/>
                </a:solidFill>
                <a:latin typeface="Corbel"/>
                <a:ea typeface="+mn-ea"/>
                <a:cs typeface="Corbel"/>
              </a:defRPr>
            </a:lvl2pPr>
            <a:lvl3pPr marL="1143000" indent="-228600" algn="l" defTabSz="457200" rtl="0" eaLnBrk="1" latinLnBrk="0" hangingPunct="1">
              <a:spcBef>
                <a:spcPct val="20000"/>
              </a:spcBef>
              <a:buFont typeface="Arial"/>
              <a:buChar char="•"/>
              <a:defRPr sz="1600" kern="1200">
                <a:solidFill>
                  <a:srgbClr val="1E6B65"/>
                </a:solidFill>
                <a:latin typeface="Corbel"/>
                <a:ea typeface="+mn-ea"/>
                <a:cs typeface="Corbel"/>
              </a:defRPr>
            </a:lvl3pPr>
            <a:lvl4pPr marL="1600200" indent="-228600" algn="l" defTabSz="457200" rtl="0" eaLnBrk="1" latinLnBrk="0" hangingPunct="1">
              <a:spcBef>
                <a:spcPct val="20000"/>
              </a:spcBef>
              <a:buFont typeface="Arial"/>
              <a:buChar char="–"/>
              <a:defRPr sz="1400" kern="1200">
                <a:solidFill>
                  <a:srgbClr val="1E6B65"/>
                </a:solidFill>
                <a:latin typeface="Corbel"/>
                <a:ea typeface="+mn-ea"/>
                <a:cs typeface="Corbel"/>
              </a:defRPr>
            </a:lvl4pPr>
            <a:lvl5pPr marL="2057400" indent="-228600" algn="l" defTabSz="457200" rtl="0" eaLnBrk="1" latinLnBrk="0" hangingPunct="1">
              <a:spcBef>
                <a:spcPct val="20000"/>
              </a:spcBef>
              <a:buFont typeface="Arial"/>
              <a:buChar char="»"/>
              <a:defRPr sz="1200" kern="1200">
                <a:solidFill>
                  <a:srgbClr val="1E6B65"/>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ct val="0"/>
              </a:spcAft>
              <a:buNone/>
            </a:pPr>
            <a:r>
              <a:rPr lang="cs-CZ" sz="1100" dirty="0">
                <a:latin typeface="Corbel" panose="020B0503020204020204" pitchFamily="34" charset="0"/>
                <a:sym typeface="Corbel" panose="020B0503020204020204" pitchFamily="34" charset="0"/>
              </a:rPr>
              <a:t>Ostatní </a:t>
            </a:r>
          </a:p>
          <a:p>
            <a:pPr marL="0" indent="0">
              <a:spcBef>
                <a:spcPct val="0"/>
              </a:spcBef>
              <a:spcAft>
                <a:spcPct val="0"/>
              </a:spcAft>
              <a:buNone/>
            </a:pPr>
            <a:r>
              <a:rPr lang="cs-CZ" sz="1100" dirty="0">
                <a:latin typeface="Corbel" panose="020B0503020204020204" pitchFamily="34" charset="0"/>
                <a:sym typeface="Corbel" panose="020B0503020204020204" pitchFamily="34" charset="0"/>
              </a:rPr>
              <a:t>soukromé </a:t>
            </a:r>
          </a:p>
          <a:p>
            <a:pPr marL="0" indent="0">
              <a:spcBef>
                <a:spcPct val="0"/>
              </a:spcBef>
              <a:spcAft>
                <a:spcPct val="0"/>
              </a:spcAft>
              <a:buNone/>
            </a:pPr>
            <a:r>
              <a:rPr lang="cs-CZ" sz="1100" dirty="0">
                <a:latin typeface="Corbel" panose="020B0503020204020204" pitchFamily="34" charset="0"/>
                <a:sym typeface="Corbel" panose="020B0503020204020204" pitchFamily="34" charset="0"/>
              </a:rPr>
              <a:t>kliniky</a:t>
            </a:r>
            <a:endParaRPr lang="en-GB" sz="1100" dirty="0">
              <a:latin typeface="Corbel" panose="020B0503020204020204" pitchFamily="34" charset="0"/>
              <a:sym typeface="Corbel" panose="020B0503020204020204" pitchFamily="34" charset="0"/>
            </a:endParaRPr>
          </a:p>
        </p:txBody>
      </p:sp>
      <p:sp>
        <p:nvSpPr>
          <p:cNvPr id="110" name="Rectangle 62">
            <a:extLst>
              <a:ext uri="{FF2B5EF4-FFF2-40B4-BE49-F238E27FC236}">
                <a16:creationId xmlns:a16="http://schemas.microsoft.com/office/drawing/2014/main" id="{FF858743-4AC8-4074-ADC4-E9E224278EDD}"/>
              </a:ext>
            </a:extLst>
          </p:cNvPr>
          <p:cNvSpPr/>
          <p:nvPr/>
        </p:nvSpPr>
        <p:spPr>
          <a:xfrm>
            <a:off x="6449130" y="884903"/>
            <a:ext cx="2116914" cy="290839"/>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b="1" dirty="0">
                <a:solidFill>
                  <a:schemeClr val="tx1"/>
                </a:solidFill>
              </a:rPr>
              <a:t>Struktura poskytovatelů v 2019</a:t>
            </a:r>
            <a:endParaRPr lang="en-GB" sz="1100" b="1" dirty="0">
              <a:solidFill>
                <a:schemeClr val="tx1"/>
              </a:solidFill>
            </a:endParaRPr>
          </a:p>
        </p:txBody>
      </p:sp>
      <p:sp>
        <p:nvSpPr>
          <p:cNvPr id="111" name="TextBox 68">
            <a:extLst>
              <a:ext uri="{FF2B5EF4-FFF2-40B4-BE49-F238E27FC236}">
                <a16:creationId xmlns:a16="http://schemas.microsoft.com/office/drawing/2014/main" id="{CC5D1680-2433-47A2-B7A1-93934130B1BC}"/>
              </a:ext>
            </a:extLst>
          </p:cNvPr>
          <p:cNvSpPr txBox="1"/>
          <p:nvPr/>
        </p:nvSpPr>
        <p:spPr>
          <a:xfrm>
            <a:off x="6449130" y="3982717"/>
            <a:ext cx="4965104" cy="1869743"/>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cs-CZ" sz="1200" b="1" dirty="0">
                <a:solidFill>
                  <a:srgbClr val="FF2F92"/>
                </a:solidFill>
                <a:latin typeface="Verdana" panose="020B0604030504040204" pitchFamily="34" charset="0"/>
                <a:ea typeface="Verdana" panose="020B0604030504040204" pitchFamily="34" charset="0"/>
              </a:rPr>
              <a:t>Lexum a </a:t>
            </a:r>
            <a:r>
              <a:rPr lang="cs-CZ" sz="1200" b="1" dirty="0" err="1">
                <a:solidFill>
                  <a:srgbClr val="FF2F92"/>
                </a:solidFill>
                <a:latin typeface="Verdana" panose="020B0604030504040204" pitchFamily="34" charset="0"/>
                <a:ea typeface="Verdana" panose="020B0604030504040204" pitchFamily="34" charset="0"/>
              </a:rPr>
              <a:t>Gemini</a:t>
            </a:r>
            <a:r>
              <a:rPr lang="cs-CZ" sz="1200" b="1" dirty="0">
                <a:solidFill>
                  <a:srgbClr val="FF2F92"/>
                </a:solidFill>
                <a:latin typeface="Verdana" panose="020B0604030504040204" pitchFamily="34" charset="0"/>
                <a:ea typeface="Verdana" panose="020B0604030504040204" pitchFamily="34" charset="0"/>
              </a:rPr>
              <a:t> jsou největší poskytovatelé chirurgie OKA se společným podílem </a:t>
            </a:r>
            <a:r>
              <a:rPr lang="cs-CZ" sz="1200" b="1" dirty="0">
                <a:solidFill>
                  <a:srgbClr val="FF2F92"/>
                </a:solidFill>
                <a:latin typeface="Times New Roman" panose="02020603050405020304" pitchFamily="18" charset="0"/>
                <a:ea typeface="Verdana" panose="020B0604030504040204" pitchFamily="34" charset="0"/>
                <a:cs typeface="Times New Roman" panose="02020603050405020304" pitchFamily="18" charset="0"/>
              </a:rPr>
              <a:t>&gt;</a:t>
            </a:r>
            <a:r>
              <a:rPr lang="cs-CZ" sz="1200" b="1" dirty="0">
                <a:solidFill>
                  <a:srgbClr val="FF2F92"/>
                </a:solidFill>
                <a:latin typeface="Verdana" panose="020B0604030504040204" pitchFamily="34" charset="0"/>
                <a:ea typeface="Verdana" panose="020B0604030504040204" pitchFamily="34" charset="0"/>
              </a:rPr>
              <a:t>1/3 trhu </a:t>
            </a:r>
            <a:r>
              <a:rPr lang="cs-CZ" sz="1200" dirty="0">
                <a:latin typeface="Verdana" panose="020B0604030504040204" pitchFamily="34" charset="0"/>
                <a:ea typeface="Verdana" panose="020B0604030504040204" pitchFamily="34" charset="0"/>
              </a:rPr>
              <a:t>(#43.000 OKA ročně)</a:t>
            </a:r>
            <a:endParaRPr lang="en-GB" sz="1200" dirty="0">
              <a:latin typeface="Verdana" panose="020B0604030504040204" pitchFamily="34" charset="0"/>
              <a:ea typeface="Verdana" panose="020B0604030504040204" pitchFamily="34" charset="0"/>
            </a:endParaRPr>
          </a:p>
          <a:p>
            <a:pPr marL="285750" indent="-285750">
              <a:spcAft>
                <a:spcPts val="300"/>
              </a:spcAft>
              <a:buFont typeface="Arial" panose="020B0604020202020204" pitchFamily="34" charset="0"/>
              <a:buChar char="•"/>
            </a:pPr>
            <a:r>
              <a:rPr lang="cs-CZ" sz="1200" b="1" dirty="0">
                <a:solidFill>
                  <a:srgbClr val="FF2F92"/>
                </a:solidFill>
                <a:latin typeface="Verdana" panose="020B0604030504040204" pitchFamily="34" charset="0"/>
                <a:ea typeface="Verdana" panose="020B0604030504040204" pitchFamily="34" charset="0"/>
              </a:rPr>
              <a:t>40% (#36+) lékařské techniky (</a:t>
            </a:r>
            <a:r>
              <a:rPr lang="cs-CZ" sz="1200" b="1" dirty="0" err="1">
                <a:solidFill>
                  <a:srgbClr val="FF2F92"/>
                </a:solidFill>
                <a:latin typeface="Verdana" panose="020B0604030504040204" pitchFamily="34" charset="0"/>
                <a:ea typeface="Verdana" panose="020B0604030504040204" pitchFamily="34" charset="0"/>
              </a:rPr>
              <a:t>phaco</a:t>
            </a:r>
            <a:r>
              <a:rPr lang="cs-CZ" sz="1200" b="1" dirty="0">
                <a:solidFill>
                  <a:srgbClr val="FF2F92"/>
                </a:solidFill>
                <a:latin typeface="Verdana" panose="020B0604030504040204" pitchFamily="34" charset="0"/>
                <a:ea typeface="Verdana" panose="020B0604030504040204" pitchFamily="34" charset="0"/>
              </a:rPr>
              <a:t>)                              v soukromých klinikách </a:t>
            </a:r>
            <a:r>
              <a:rPr lang="cs-CZ" sz="1200" dirty="0">
                <a:latin typeface="Verdana" panose="020B0604030504040204" pitchFamily="34" charset="0"/>
                <a:ea typeface="Verdana" panose="020B0604030504040204" pitchFamily="34" charset="0"/>
              </a:rPr>
              <a:t>vs. 60% (#54+) v nemocnicích</a:t>
            </a:r>
            <a:endParaRPr lang="en-GB" sz="1200" dirty="0">
              <a:latin typeface="Verdana" panose="020B0604030504040204" pitchFamily="34" charset="0"/>
              <a:ea typeface="Verdana" panose="020B0604030504040204" pitchFamily="34" charset="0"/>
            </a:endParaRPr>
          </a:p>
          <a:p>
            <a:pPr marL="285750" indent="-285750">
              <a:spcAft>
                <a:spcPts val="300"/>
              </a:spcAft>
              <a:buFont typeface="Arial" panose="020B0604020202020204" pitchFamily="34" charset="0"/>
              <a:buChar char="•"/>
            </a:pPr>
            <a:r>
              <a:rPr lang="cs-CZ" sz="1200" dirty="0">
                <a:latin typeface="Verdana" panose="020B0604030504040204" pitchFamily="34" charset="0"/>
                <a:ea typeface="Verdana" panose="020B0604030504040204" pitchFamily="34" charset="0"/>
              </a:rPr>
              <a:t>Primární indukce pacientů s OKA je od spádových ambulantních oftalmologů (#878/ #12 OKA měsíčně)</a:t>
            </a:r>
          </a:p>
          <a:p>
            <a:pPr marL="285750" indent="-285750">
              <a:spcAft>
                <a:spcPts val="300"/>
              </a:spcAft>
              <a:buFont typeface="Arial" panose="020B0604020202020204" pitchFamily="34" charset="0"/>
              <a:buChar char="•"/>
            </a:pPr>
            <a:r>
              <a:rPr lang="cs-CZ" sz="1200" dirty="0">
                <a:latin typeface="Verdana" panose="020B0604030504040204" pitchFamily="34" charset="0"/>
                <a:ea typeface="Verdana" panose="020B0604030504040204" pitchFamily="34" charset="0"/>
                <a:cs typeface="Calibri" panose="020F0502020204030204" pitchFamily="34" charset="0"/>
              </a:rPr>
              <a:t>Většina soukromých klinik vlastní i oční ambulance </a:t>
            </a:r>
            <a:r>
              <a:rPr lang="en-GB" sz="1200" dirty="0">
                <a:latin typeface="Verdana" panose="020B0604030504040204" pitchFamily="34" charset="0"/>
                <a:ea typeface="Verdana" panose="020B0604030504040204" pitchFamily="34" charset="0"/>
                <a:cs typeface="Calibri" panose="020F0502020204030204" pitchFamily="34" charset="0"/>
              </a:rPr>
              <a:t>(#</a:t>
            </a:r>
            <a:r>
              <a:rPr lang="cs-CZ" sz="1200" dirty="0">
                <a:latin typeface="Verdana" panose="020B0604030504040204" pitchFamily="34" charset="0"/>
                <a:ea typeface="Verdana" panose="020B0604030504040204" pitchFamily="34" charset="0"/>
                <a:cs typeface="Calibri" panose="020F0502020204030204" pitchFamily="34" charset="0"/>
              </a:rPr>
              <a:t>7</a:t>
            </a:r>
            <a:r>
              <a:rPr lang="en-GB" sz="1200" dirty="0">
                <a:latin typeface="Verdana" panose="020B0604030504040204" pitchFamily="34" charset="0"/>
                <a:ea typeface="Verdana" panose="020B0604030504040204" pitchFamily="34" charset="0"/>
                <a:cs typeface="Calibri" panose="020F0502020204030204" pitchFamily="34" charset="0"/>
              </a:rPr>
              <a:t>0</a:t>
            </a:r>
            <a:r>
              <a:rPr lang="cs-CZ" sz="1200" dirty="0">
                <a:latin typeface="Verdana" panose="020B0604030504040204" pitchFamily="34" charset="0"/>
                <a:ea typeface="Verdana" panose="020B0604030504040204" pitchFamily="34" charset="0"/>
                <a:cs typeface="Calibri" panose="020F0502020204030204" pitchFamily="34" charset="0"/>
              </a:rPr>
              <a:t>), což představuje 8% podíl</a:t>
            </a:r>
            <a:endParaRPr lang="en-GB" sz="1200" dirty="0">
              <a:latin typeface="Verdana" panose="020B0604030504040204" pitchFamily="34" charset="0"/>
              <a:ea typeface="Verdana" panose="020B0604030504040204" pitchFamily="34" charset="0"/>
            </a:endParaRPr>
          </a:p>
        </p:txBody>
      </p:sp>
      <p:sp>
        <p:nvSpPr>
          <p:cNvPr id="112" name="Text Placeholder 2">
            <a:extLst>
              <a:ext uri="{FF2B5EF4-FFF2-40B4-BE49-F238E27FC236}">
                <a16:creationId xmlns:a16="http://schemas.microsoft.com/office/drawing/2014/main" id="{F673DBF8-714B-4E5B-900D-AE1C1C307972}"/>
              </a:ext>
            </a:extLst>
          </p:cNvPr>
          <p:cNvSpPr>
            <a:spLocks noGrp="1"/>
          </p:cNvSpPr>
          <p:nvPr/>
        </p:nvSpPr>
        <p:spPr bwMode="auto">
          <a:xfrm rot="1317931">
            <a:off x="8583868" y="3601870"/>
            <a:ext cx="487170" cy="189847"/>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457200" rtl="0" eaLnBrk="1" latinLnBrk="0" hangingPunct="1">
              <a:spcBef>
                <a:spcPct val="20000"/>
              </a:spcBef>
              <a:buFont typeface="Arial"/>
              <a:buChar char="•"/>
              <a:defRPr sz="2000" kern="1200">
                <a:solidFill>
                  <a:srgbClr val="1E6B65"/>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rgbClr val="1E6B65"/>
                </a:solidFill>
                <a:latin typeface="Corbel"/>
                <a:ea typeface="+mn-ea"/>
                <a:cs typeface="Corbel"/>
              </a:defRPr>
            </a:lvl2pPr>
            <a:lvl3pPr marL="1143000" indent="-228600" algn="l" defTabSz="457200" rtl="0" eaLnBrk="1" latinLnBrk="0" hangingPunct="1">
              <a:spcBef>
                <a:spcPct val="20000"/>
              </a:spcBef>
              <a:buFont typeface="Arial"/>
              <a:buChar char="•"/>
              <a:defRPr sz="1600" kern="1200">
                <a:solidFill>
                  <a:srgbClr val="1E6B65"/>
                </a:solidFill>
                <a:latin typeface="Corbel"/>
                <a:ea typeface="+mn-ea"/>
                <a:cs typeface="Corbel"/>
              </a:defRPr>
            </a:lvl3pPr>
            <a:lvl4pPr marL="1600200" indent="-228600" algn="l" defTabSz="457200" rtl="0" eaLnBrk="1" latinLnBrk="0" hangingPunct="1">
              <a:spcBef>
                <a:spcPct val="20000"/>
              </a:spcBef>
              <a:buFont typeface="Arial"/>
              <a:buChar char="–"/>
              <a:defRPr sz="1400" kern="1200">
                <a:solidFill>
                  <a:srgbClr val="1E6B65"/>
                </a:solidFill>
                <a:latin typeface="Corbel"/>
                <a:ea typeface="+mn-ea"/>
                <a:cs typeface="Corbel"/>
              </a:defRPr>
            </a:lvl4pPr>
            <a:lvl5pPr marL="2057400" indent="-228600" algn="l" defTabSz="457200" rtl="0" eaLnBrk="1" latinLnBrk="0" hangingPunct="1">
              <a:spcBef>
                <a:spcPct val="20000"/>
              </a:spcBef>
              <a:buFont typeface="Arial"/>
              <a:buChar char="»"/>
              <a:defRPr sz="1200" kern="1200">
                <a:solidFill>
                  <a:srgbClr val="1E6B65"/>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ct val="0"/>
              </a:spcAft>
              <a:buNone/>
            </a:pPr>
            <a:r>
              <a:rPr lang="cs-CZ" sz="1100" dirty="0" err="1">
                <a:latin typeface="Corbel" panose="020B0503020204020204" pitchFamily="34" charset="0"/>
                <a:sym typeface="Corbel" panose="020B0503020204020204" pitchFamily="34" charset="0"/>
              </a:rPr>
              <a:t>Ofta</a:t>
            </a:r>
            <a:r>
              <a:rPr lang="cs-CZ" sz="1100" dirty="0">
                <a:latin typeface="Corbel" panose="020B0503020204020204" pitchFamily="34" charset="0"/>
                <a:sym typeface="Corbel" panose="020B0503020204020204" pitchFamily="34" charset="0"/>
              </a:rPr>
              <a:t> Plzeň</a:t>
            </a:r>
            <a:endParaRPr lang="en-GB" sz="1100" dirty="0">
              <a:latin typeface="Corbel" panose="020B0503020204020204" pitchFamily="34" charset="0"/>
              <a:sym typeface="Corbel" panose="020B0503020204020204" pitchFamily="34" charset="0"/>
            </a:endParaRPr>
          </a:p>
        </p:txBody>
      </p:sp>
      <p:sp>
        <p:nvSpPr>
          <p:cNvPr id="113" name="Text Placeholder 2">
            <a:extLst>
              <a:ext uri="{FF2B5EF4-FFF2-40B4-BE49-F238E27FC236}">
                <a16:creationId xmlns:a16="http://schemas.microsoft.com/office/drawing/2014/main" id="{7C38DF26-4B78-4BD8-B78D-936305DDFF70}"/>
              </a:ext>
            </a:extLst>
          </p:cNvPr>
          <p:cNvSpPr>
            <a:spLocks noGrp="1"/>
          </p:cNvSpPr>
          <p:nvPr/>
        </p:nvSpPr>
        <p:spPr bwMode="auto">
          <a:xfrm rot="1240025">
            <a:off x="8281027" y="3661600"/>
            <a:ext cx="486665" cy="2206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457200" rtl="0" eaLnBrk="1" latinLnBrk="0" hangingPunct="1">
              <a:spcBef>
                <a:spcPct val="20000"/>
              </a:spcBef>
              <a:buFont typeface="Arial"/>
              <a:buChar char="•"/>
              <a:defRPr sz="2000" kern="1200">
                <a:solidFill>
                  <a:srgbClr val="1E6B65"/>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rgbClr val="1E6B65"/>
                </a:solidFill>
                <a:latin typeface="Corbel"/>
                <a:ea typeface="+mn-ea"/>
                <a:cs typeface="Corbel"/>
              </a:defRPr>
            </a:lvl2pPr>
            <a:lvl3pPr marL="1143000" indent="-228600" algn="l" defTabSz="457200" rtl="0" eaLnBrk="1" latinLnBrk="0" hangingPunct="1">
              <a:spcBef>
                <a:spcPct val="20000"/>
              </a:spcBef>
              <a:buFont typeface="Arial"/>
              <a:buChar char="•"/>
              <a:defRPr sz="1600" kern="1200">
                <a:solidFill>
                  <a:srgbClr val="1E6B65"/>
                </a:solidFill>
                <a:latin typeface="Corbel"/>
                <a:ea typeface="+mn-ea"/>
                <a:cs typeface="Corbel"/>
              </a:defRPr>
            </a:lvl3pPr>
            <a:lvl4pPr marL="1600200" indent="-228600" algn="l" defTabSz="457200" rtl="0" eaLnBrk="1" latinLnBrk="0" hangingPunct="1">
              <a:spcBef>
                <a:spcPct val="20000"/>
              </a:spcBef>
              <a:buFont typeface="Arial"/>
              <a:buChar char="–"/>
              <a:defRPr sz="1400" kern="1200">
                <a:solidFill>
                  <a:srgbClr val="1E6B65"/>
                </a:solidFill>
                <a:latin typeface="Corbel"/>
                <a:ea typeface="+mn-ea"/>
                <a:cs typeface="Corbel"/>
              </a:defRPr>
            </a:lvl4pPr>
            <a:lvl5pPr marL="2057400" indent="-228600" algn="l" defTabSz="457200" rtl="0" eaLnBrk="1" latinLnBrk="0" hangingPunct="1">
              <a:spcBef>
                <a:spcPct val="20000"/>
              </a:spcBef>
              <a:buFont typeface="Arial"/>
              <a:buChar char="»"/>
              <a:defRPr sz="1200" kern="1200">
                <a:solidFill>
                  <a:srgbClr val="1E6B65"/>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ct val="0"/>
              </a:spcAft>
              <a:buNone/>
            </a:pPr>
            <a:r>
              <a:rPr lang="cs-CZ" sz="1100" dirty="0">
                <a:latin typeface="Corbel" panose="020B0503020204020204" pitchFamily="34" charset="0"/>
                <a:sym typeface="Corbel" panose="020B0503020204020204" pitchFamily="34" charset="0"/>
              </a:rPr>
              <a:t>OK HP</a:t>
            </a:r>
            <a:endParaRPr lang="en-GB" sz="1100" dirty="0">
              <a:latin typeface="Corbel" panose="020B0503020204020204" pitchFamily="34" charset="0"/>
              <a:sym typeface="Corbel" panose="020B0503020204020204" pitchFamily="34" charset="0"/>
            </a:endParaRPr>
          </a:p>
        </p:txBody>
      </p:sp>
      <p:sp>
        <p:nvSpPr>
          <p:cNvPr id="114" name="Text Placeholder 2">
            <a:extLst>
              <a:ext uri="{FF2B5EF4-FFF2-40B4-BE49-F238E27FC236}">
                <a16:creationId xmlns:a16="http://schemas.microsoft.com/office/drawing/2014/main" id="{B7E798F7-8A9D-46CA-95C5-14DA1FF2DF3A}"/>
              </a:ext>
            </a:extLst>
          </p:cNvPr>
          <p:cNvSpPr>
            <a:spLocks noGrp="1"/>
          </p:cNvSpPr>
          <p:nvPr/>
        </p:nvSpPr>
        <p:spPr bwMode="auto">
          <a:xfrm rot="1440846">
            <a:off x="7960046" y="3853035"/>
            <a:ext cx="1035050"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457200" rtl="0" eaLnBrk="1" latinLnBrk="0" hangingPunct="1">
              <a:spcBef>
                <a:spcPct val="20000"/>
              </a:spcBef>
              <a:buFont typeface="Arial"/>
              <a:buChar char="•"/>
              <a:defRPr sz="2000" kern="1200">
                <a:solidFill>
                  <a:srgbClr val="1E6B65"/>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rgbClr val="1E6B65"/>
                </a:solidFill>
                <a:latin typeface="Corbel"/>
                <a:ea typeface="+mn-ea"/>
                <a:cs typeface="Corbel"/>
              </a:defRPr>
            </a:lvl2pPr>
            <a:lvl3pPr marL="1143000" indent="-228600" algn="l" defTabSz="457200" rtl="0" eaLnBrk="1" latinLnBrk="0" hangingPunct="1">
              <a:spcBef>
                <a:spcPct val="20000"/>
              </a:spcBef>
              <a:buFont typeface="Arial"/>
              <a:buChar char="•"/>
              <a:defRPr sz="1600" kern="1200">
                <a:solidFill>
                  <a:srgbClr val="1E6B65"/>
                </a:solidFill>
                <a:latin typeface="Corbel"/>
                <a:ea typeface="+mn-ea"/>
                <a:cs typeface="Corbel"/>
              </a:defRPr>
            </a:lvl3pPr>
            <a:lvl4pPr marL="1600200" indent="-228600" algn="l" defTabSz="457200" rtl="0" eaLnBrk="1" latinLnBrk="0" hangingPunct="1">
              <a:spcBef>
                <a:spcPct val="20000"/>
              </a:spcBef>
              <a:buFont typeface="Arial"/>
              <a:buChar char="–"/>
              <a:defRPr sz="1400" kern="1200">
                <a:solidFill>
                  <a:srgbClr val="1E6B65"/>
                </a:solidFill>
                <a:latin typeface="Corbel"/>
                <a:ea typeface="+mn-ea"/>
                <a:cs typeface="Corbel"/>
              </a:defRPr>
            </a:lvl4pPr>
            <a:lvl5pPr marL="2057400" indent="-228600" algn="l" defTabSz="457200" rtl="0" eaLnBrk="1" latinLnBrk="0" hangingPunct="1">
              <a:spcBef>
                <a:spcPct val="20000"/>
              </a:spcBef>
              <a:buFont typeface="Arial"/>
              <a:buChar char="»"/>
              <a:defRPr sz="1200" kern="1200">
                <a:solidFill>
                  <a:srgbClr val="1E6B65"/>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ct val="0"/>
              </a:spcAft>
              <a:buNone/>
            </a:pPr>
            <a:r>
              <a:rPr lang="cs-CZ" sz="1100" dirty="0" err="1">
                <a:latin typeface="Corbel" panose="020B0503020204020204" pitchFamily="34" charset="0"/>
                <a:sym typeface="Corbel" panose="020B0503020204020204" pitchFamily="34" charset="0"/>
              </a:rPr>
              <a:t>Visus</a:t>
            </a:r>
            <a:endParaRPr lang="en-GB" sz="1100" dirty="0">
              <a:latin typeface="Corbel" panose="020B0503020204020204" pitchFamily="34" charset="0"/>
              <a:sym typeface="Corbel" panose="020B0503020204020204" pitchFamily="34" charset="0"/>
            </a:endParaRPr>
          </a:p>
        </p:txBody>
      </p:sp>
      <p:sp>
        <p:nvSpPr>
          <p:cNvPr id="115" name="Text Placeholder 2">
            <a:extLst>
              <a:ext uri="{FF2B5EF4-FFF2-40B4-BE49-F238E27FC236}">
                <a16:creationId xmlns:a16="http://schemas.microsoft.com/office/drawing/2014/main" id="{D0ED143A-EFF2-4913-AEEF-24C9B40D9F76}"/>
              </a:ext>
            </a:extLst>
          </p:cNvPr>
          <p:cNvSpPr>
            <a:spLocks noGrp="1"/>
          </p:cNvSpPr>
          <p:nvPr/>
        </p:nvSpPr>
        <p:spPr bwMode="auto">
          <a:xfrm>
            <a:off x="7252980" y="2859115"/>
            <a:ext cx="293466"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457200" rtl="0" eaLnBrk="1" latinLnBrk="0" hangingPunct="1">
              <a:spcBef>
                <a:spcPct val="20000"/>
              </a:spcBef>
              <a:buFont typeface="Arial"/>
              <a:buChar char="•"/>
              <a:defRPr sz="2000" kern="1200">
                <a:solidFill>
                  <a:srgbClr val="1E6B65"/>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rgbClr val="1E6B65"/>
                </a:solidFill>
                <a:latin typeface="Corbel"/>
                <a:ea typeface="+mn-ea"/>
                <a:cs typeface="Corbel"/>
              </a:defRPr>
            </a:lvl2pPr>
            <a:lvl3pPr marL="1143000" indent="-228600" algn="l" defTabSz="457200" rtl="0" eaLnBrk="1" latinLnBrk="0" hangingPunct="1">
              <a:spcBef>
                <a:spcPct val="20000"/>
              </a:spcBef>
              <a:buFont typeface="Arial"/>
              <a:buChar char="•"/>
              <a:defRPr sz="1600" kern="1200">
                <a:solidFill>
                  <a:srgbClr val="1E6B65"/>
                </a:solidFill>
                <a:latin typeface="Corbel"/>
                <a:ea typeface="+mn-ea"/>
                <a:cs typeface="Corbel"/>
              </a:defRPr>
            </a:lvl3pPr>
            <a:lvl4pPr marL="1600200" indent="-228600" algn="l" defTabSz="457200" rtl="0" eaLnBrk="1" latinLnBrk="0" hangingPunct="1">
              <a:spcBef>
                <a:spcPct val="20000"/>
              </a:spcBef>
              <a:buFont typeface="Arial"/>
              <a:buChar char="–"/>
              <a:defRPr sz="1400" kern="1200">
                <a:solidFill>
                  <a:srgbClr val="1E6B65"/>
                </a:solidFill>
                <a:latin typeface="Corbel"/>
                <a:ea typeface="+mn-ea"/>
                <a:cs typeface="Corbel"/>
              </a:defRPr>
            </a:lvl4pPr>
            <a:lvl5pPr marL="2057400" indent="-228600" algn="l" defTabSz="457200" rtl="0" eaLnBrk="1" latinLnBrk="0" hangingPunct="1">
              <a:spcBef>
                <a:spcPct val="20000"/>
              </a:spcBef>
              <a:buFont typeface="Arial"/>
              <a:buChar char="»"/>
              <a:defRPr sz="1200" kern="1200">
                <a:solidFill>
                  <a:srgbClr val="1E6B65"/>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ct val="0"/>
              </a:spcAft>
              <a:buNone/>
            </a:pPr>
            <a:r>
              <a:rPr lang="cs-CZ" altLang="en-US" sz="1100" dirty="0"/>
              <a:t>21% </a:t>
            </a:r>
            <a:endParaRPr lang="en-GB" sz="1100" dirty="0">
              <a:latin typeface="Corbel" panose="020B0503020204020204" pitchFamily="34" charset="0"/>
              <a:sym typeface="Corbel" panose="020B0503020204020204" pitchFamily="34" charset="0"/>
            </a:endParaRPr>
          </a:p>
        </p:txBody>
      </p:sp>
      <p:sp>
        <p:nvSpPr>
          <p:cNvPr id="116" name="Zaoblený obdélník 5">
            <a:extLst>
              <a:ext uri="{FF2B5EF4-FFF2-40B4-BE49-F238E27FC236}">
                <a16:creationId xmlns:a16="http://schemas.microsoft.com/office/drawing/2014/main" id="{2A377604-3274-40E9-B917-283F62587323}"/>
              </a:ext>
            </a:extLst>
          </p:cNvPr>
          <p:cNvSpPr/>
          <p:nvPr/>
        </p:nvSpPr>
        <p:spPr>
          <a:xfrm>
            <a:off x="9511565" y="1361410"/>
            <a:ext cx="763778" cy="447551"/>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17" name="Text Placeholder 2">
            <a:extLst>
              <a:ext uri="{FF2B5EF4-FFF2-40B4-BE49-F238E27FC236}">
                <a16:creationId xmlns:a16="http://schemas.microsoft.com/office/drawing/2014/main" id="{FCD300A9-4E9D-4886-9119-8811BFFC4AEE}"/>
              </a:ext>
            </a:extLst>
          </p:cNvPr>
          <p:cNvSpPr>
            <a:spLocks noGrp="1"/>
          </p:cNvSpPr>
          <p:nvPr/>
        </p:nvSpPr>
        <p:spPr bwMode="auto">
          <a:xfrm>
            <a:off x="7923641" y="3280949"/>
            <a:ext cx="293466"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457200" rtl="0" eaLnBrk="1" latinLnBrk="0" hangingPunct="1">
              <a:spcBef>
                <a:spcPct val="20000"/>
              </a:spcBef>
              <a:buFont typeface="Arial"/>
              <a:buChar char="•"/>
              <a:defRPr sz="2000" kern="1200">
                <a:solidFill>
                  <a:srgbClr val="1E6B65"/>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rgbClr val="1E6B65"/>
                </a:solidFill>
                <a:latin typeface="Corbel"/>
                <a:ea typeface="+mn-ea"/>
                <a:cs typeface="Corbel"/>
              </a:defRPr>
            </a:lvl2pPr>
            <a:lvl3pPr marL="1143000" indent="-228600" algn="l" defTabSz="457200" rtl="0" eaLnBrk="1" latinLnBrk="0" hangingPunct="1">
              <a:spcBef>
                <a:spcPct val="20000"/>
              </a:spcBef>
              <a:buFont typeface="Arial"/>
              <a:buChar char="•"/>
              <a:defRPr sz="1600" kern="1200">
                <a:solidFill>
                  <a:srgbClr val="1E6B65"/>
                </a:solidFill>
                <a:latin typeface="Corbel"/>
                <a:ea typeface="+mn-ea"/>
                <a:cs typeface="Corbel"/>
              </a:defRPr>
            </a:lvl3pPr>
            <a:lvl4pPr marL="1600200" indent="-228600" algn="l" defTabSz="457200" rtl="0" eaLnBrk="1" latinLnBrk="0" hangingPunct="1">
              <a:spcBef>
                <a:spcPct val="20000"/>
              </a:spcBef>
              <a:buFont typeface="Arial"/>
              <a:buChar char="–"/>
              <a:defRPr sz="1400" kern="1200">
                <a:solidFill>
                  <a:srgbClr val="1E6B65"/>
                </a:solidFill>
                <a:latin typeface="Corbel"/>
                <a:ea typeface="+mn-ea"/>
                <a:cs typeface="Corbel"/>
              </a:defRPr>
            </a:lvl4pPr>
            <a:lvl5pPr marL="2057400" indent="-228600" algn="l" defTabSz="457200" rtl="0" eaLnBrk="1" latinLnBrk="0" hangingPunct="1">
              <a:spcBef>
                <a:spcPct val="20000"/>
              </a:spcBef>
              <a:buFont typeface="Arial"/>
              <a:buChar char="»"/>
              <a:defRPr sz="1200" kern="1200">
                <a:solidFill>
                  <a:srgbClr val="1E6B65"/>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ct val="0"/>
              </a:spcAft>
              <a:buNone/>
            </a:pPr>
            <a:r>
              <a:rPr lang="cs-CZ" altLang="en-US" sz="1100" dirty="0"/>
              <a:t>3% </a:t>
            </a:r>
            <a:endParaRPr lang="en-GB" sz="1100" dirty="0">
              <a:latin typeface="Corbel" panose="020B0503020204020204" pitchFamily="34" charset="0"/>
              <a:sym typeface="Corbel" panose="020B0503020204020204" pitchFamily="34" charset="0"/>
            </a:endParaRPr>
          </a:p>
        </p:txBody>
      </p:sp>
      <p:sp>
        <p:nvSpPr>
          <p:cNvPr id="118" name="Text Placeholder 2">
            <a:extLst>
              <a:ext uri="{FF2B5EF4-FFF2-40B4-BE49-F238E27FC236}">
                <a16:creationId xmlns:a16="http://schemas.microsoft.com/office/drawing/2014/main" id="{AABF1137-F41C-4D4D-9F09-B3DB693C67BD}"/>
              </a:ext>
            </a:extLst>
          </p:cNvPr>
          <p:cNvSpPr>
            <a:spLocks noGrp="1"/>
          </p:cNvSpPr>
          <p:nvPr/>
        </p:nvSpPr>
        <p:spPr bwMode="auto">
          <a:xfrm>
            <a:off x="7762787" y="3262637"/>
            <a:ext cx="244844" cy="125186"/>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457200" rtl="0" eaLnBrk="1" latinLnBrk="0" hangingPunct="1">
              <a:spcBef>
                <a:spcPct val="20000"/>
              </a:spcBef>
              <a:buFont typeface="Arial"/>
              <a:buChar char="•"/>
              <a:defRPr sz="2000" kern="1200">
                <a:solidFill>
                  <a:srgbClr val="1E6B65"/>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rgbClr val="1E6B65"/>
                </a:solidFill>
                <a:latin typeface="Corbel"/>
                <a:ea typeface="+mn-ea"/>
                <a:cs typeface="Corbel"/>
              </a:defRPr>
            </a:lvl2pPr>
            <a:lvl3pPr marL="1143000" indent="-228600" algn="l" defTabSz="457200" rtl="0" eaLnBrk="1" latinLnBrk="0" hangingPunct="1">
              <a:spcBef>
                <a:spcPct val="20000"/>
              </a:spcBef>
              <a:buFont typeface="Arial"/>
              <a:buChar char="•"/>
              <a:defRPr sz="1600" kern="1200">
                <a:solidFill>
                  <a:srgbClr val="1E6B65"/>
                </a:solidFill>
                <a:latin typeface="Corbel"/>
                <a:ea typeface="+mn-ea"/>
                <a:cs typeface="Corbel"/>
              </a:defRPr>
            </a:lvl3pPr>
            <a:lvl4pPr marL="1600200" indent="-228600" algn="l" defTabSz="457200" rtl="0" eaLnBrk="1" latinLnBrk="0" hangingPunct="1">
              <a:spcBef>
                <a:spcPct val="20000"/>
              </a:spcBef>
              <a:buFont typeface="Arial"/>
              <a:buChar char="–"/>
              <a:defRPr sz="1400" kern="1200">
                <a:solidFill>
                  <a:srgbClr val="1E6B65"/>
                </a:solidFill>
                <a:latin typeface="Corbel"/>
                <a:ea typeface="+mn-ea"/>
                <a:cs typeface="Corbel"/>
              </a:defRPr>
            </a:lvl4pPr>
            <a:lvl5pPr marL="2057400" indent="-228600" algn="l" defTabSz="457200" rtl="0" eaLnBrk="1" latinLnBrk="0" hangingPunct="1">
              <a:spcBef>
                <a:spcPct val="20000"/>
              </a:spcBef>
              <a:buFont typeface="Arial"/>
              <a:buChar char="»"/>
              <a:defRPr sz="1200" kern="1200">
                <a:solidFill>
                  <a:srgbClr val="1E6B65"/>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ct val="0"/>
              </a:spcAft>
              <a:buNone/>
            </a:pPr>
            <a:r>
              <a:rPr lang="cs-CZ" altLang="en-US" sz="1100" dirty="0"/>
              <a:t>3% </a:t>
            </a:r>
            <a:endParaRPr lang="en-GB" sz="1100" dirty="0">
              <a:latin typeface="Corbel" panose="020B0503020204020204" pitchFamily="34" charset="0"/>
              <a:sym typeface="Corbel" panose="020B0503020204020204" pitchFamily="34" charset="0"/>
            </a:endParaRPr>
          </a:p>
        </p:txBody>
      </p:sp>
      <p:sp>
        <p:nvSpPr>
          <p:cNvPr id="120" name="Text Placeholder 2">
            <a:extLst>
              <a:ext uri="{FF2B5EF4-FFF2-40B4-BE49-F238E27FC236}">
                <a16:creationId xmlns:a16="http://schemas.microsoft.com/office/drawing/2014/main" id="{932189BE-E7D3-4C5C-82CA-A0BDD2BAF7C0}"/>
              </a:ext>
            </a:extLst>
          </p:cNvPr>
          <p:cNvSpPr>
            <a:spLocks noGrp="1"/>
          </p:cNvSpPr>
          <p:nvPr/>
        </p:nvSpPr>
        <p:spPr bwMode="auto">
          <a:xfrm>
            <a:off x="7330615" y="1868005"/>
            <a:ext cx="293466"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457200" rtl="0" eaLnBrk="1" latinLnBrk="0" hangingPunct="1">
              <a:spcBef>
                <a:spcPct val="20000"/>
              </a:spcBef>
              <a:buFont typeface="Arial"/>
              <a:buChar char="•"/>
              <a:defRPr sz="2000" kern="1200">
                <a:solidFill>
                  <a:srgbClr val="1E6B65"/>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rgbClr val="1E6B65"/>
                </a:solidFill>
                <a:latin typeface="Corbel"/>
                <a:ea typeface="+mn-ea"/>
                <a:cs typeface="Corbel"/>
              </a:defRPr>
            </a:lvl2pPr>
            <a:lvl3pPr marL="1143000" indent="-228600" algn="l" defTabSz="457200" rtl="0" eaLnBrk="1" latinLnBrk="0" hangingPunct="1">
              <a:spcBef>
                <a:spcPct val="20000"/>
              </a:spcBef>
              <a:buFont typeface="Arial"/>
              <a:buChar char="•"/>
              <a:defRPr sz="1600" kern="1200">
                <a:solidFill>
                  <a:srgbClr val="1E6B65"/>
                </a:solidFill>
                <a:latin typeface="Corbel"/>
                <a:ea typeface="+mn-ea"/>
                <a:cs typeface="Corbel"/>
              </a:defRPr>
            </a:lvl3pPr>
            <a:lvl4pPr marL="1600200" indent="-228600" algn="l" defTabSz="457200" rtl="0" eaLnBrk="1" latinLnBrk="0" hangingPunct="1">
              <a:spcBef>
                <a:spcPct val="20000"/>
              </a:spcBef>
              <a:buFont typeface="Arial"/>
              <a:buChar char="–"/>
              <a:defRPr sz="1400" kern="1200">
                <a:solidFill>
                  <a:srgbClr val="1E6B65"/>
                </a:solidFill>
                <a:latin typeface="Corbel"/>
                <a:ea typeface="+mn-ea"/>
                <a:cs typeface="Corbel"/>
              </a:defRPr>
            </a:lvl4pPr>
            <a:lvl5pPr marL="2057400" indent="-228600" algn="l" defTabSz="457200" rtl="0" eaLnBrk="1" latinLnBrk="0" hangingPunct="1">
              <a:spcBef>
                <a:spcPct val="20000"/>
              </a:spcBef>
              <a:buFont typeface="Arial"/>
              <a:buChar char="»"/>
              <a:defRPr sz="1200" kern="1200">
                <a:solidFill>
                  <a:srgbClr val="1E6B65"/>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ct val="0"/>
              </a:spcAft>
              <a:buNone/>
            </a:pPr>
            <a:r>
              <a:rPr lang="cs-CZ" altLang="en-US" sz="1100" dirty="0"/>
              <a:t>25% </a:t>
            </a:r>
            <a:endParaRPr lang="en-GB" sz="1100" dirty="0">
              <a:latin typeface="Corbel" panose="020B0503020204020204" pitchFamily="34" charset="0"/>
              <a:sym typeface="Corbel" panose="020B0503020204020204" pitchFamily="34" charset="0"/>
            </a:endParaRPr>
          </a:p>
        </p:txBody>
      </p:sp>
      <p:sp>
        <p:nvSpPr>
          <p:cNvPr id="121" name="Text Placeholder 2">
            <a:extLst>
              <a:ext uri="{FF2B5EF4-FFF2-40B4-BE49-F238E27FC236}">
                <a16:creationId xmlns:a16="http://schemas.microsoft.com/office/drawing/2014/main" id="{EE218999-A77B-4338-B266-3C24EF009AFD}"/>
              </a:ext>
            </a:extLst>
          </p:cNvPr>
          <p:cNvSpPr>
            <a:spLocks noGrp="1"/>
          </p:cNvSpPr>
          <p:nvPr/>
        </p:nvSpPr>
        <p:spPr bwMode="auto">
          <a:xfrm>
            <a:off x="7596649" y="3204622"/>
            <a:ext cx="293466"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457200" rtl="0" eaLnBrk="1" latinLnBrk="0" hangingPunct="1">
              <a:spcBef>
                <a:spcPct val="20000"/>
              </a:spcBef>
              <a:buFont typeface="Arial"/>
              <a:buChar char="•"/>
              <a:defRPr sz="2000" kern="1200">
                <a:solidFill>
                  <a:srgbClr val="1E6B65"/>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rgbClr val="1E6B65"/>
                </a:solidFill>
                <a:latin typeface="Corbel"/>
                <a:ea typeface="+mn-ea"/>
                <a:cs typeface="Corbel"/>
              </a:defRPr>
            </a:lvl2pPr>
            <a:lvl3pPr marL="1143000" indent="-228600" algn="l" defTabSz="457200" rtl="0" eaLnBrk="1" latinLnBrk="0" hangingPunct="1">
              <a:spcBef>
                <a:spcPct val="20000"/>
              </a:spcBef>
              <a:buFont typeface="Arial"/>
              <a:buChar char="•"/>
              <a:defRPr sz="1600" kern="1200">
                <a:solidFill>
                  <a:srgbClr val="1E6B65"/>
                </a:solidFill>
                <a:latin typeface="Corbel"/>
                <a:ea typeface="+mn-ea"/>
                <a:cs typeface="Corbel"/>
              </a:defRPr>
            </a:lvl3pPr>
            <a:lvl4pPr marL="1600200" indent="-228600" algn="l" defTabSz="457200" rtl="0" eaLnBrk="1" latinLnBrk="0" hangingPunct="1">
              <a:spcBef>
                <a:spcPct val="20000"/>
              </a:spcBef>
              <a:buFont typeface="Arial"/>
              <a:buChar char="–"/>
              <a:defRPr sz="1400" kern="1200">
                <a:solidFill>
                  <a:srgbClr val="1E6B65"/>
                </a:solidFill>
                <a:latin typeface="Corbel"/>
                <a:ea typeface="+mn-ea"/>
                <a:cs typeface="Corbel"/>
              </a:defRPr>
            </a:lvl4pPr>
            <a:lvl5pPr marL="2057400" indent="-228600" algn="l" defTabSz="457200" rtl="0" eaLnBrk="1" latinLnBrk="0" hangingPunct="1">
              <a:spcBef>
                <a:spcPct val="20000"/>
              </a:spcBef>
              <a:buFont typeface="Arial"/>
              <a:buChar char="»"/>
              <a:defRPr sz="1200" kern="1200">
                <a:solidFill>
                  <a:srgbClr val="1E6B65"/>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ct val="0"/>
              </a:spcAft>
              <a:buNone/>
            </a:pPr>
            <a:r>
              <a:rPr lang="cs-CZ" altLang="en-US" sz="1100" dirty="0"/>
              <a:t>2% </a:t>
            </a:r>
            <a:endParaRPr lang="en-GB" sz="1100" dirty="0">
              <a:latin typeface="Corbel" panose="020B0503020204020204" pitchFamily="34" charset="0"/>
              <a:sym typeface="Corbel" panose="020B0503020204020204" pitchFamily="34" charset="0"/>
            </a:endParaRPr>
          </a:p>
        </p:txBody>
      </p:sp>
      <p:sp>
        <p:nvSpPr>
          <p:cNvPr id="122" name="Text Placeholder 2">
            <a:extLst>
              <a:ext uri="{FF2B5EF4-FFF2-40B4-BE49-F238E27FC236}">
                <a16:creationId xmlns:a16="http://schemas.microsoft.com/office/drawing/2014/main" id="{3D6DC5E2-9001-415F-AC11-FF7B61180CFA}"/>
              </a:ext>
            </a:extLst>
          </p:cNvPr>
          <p:cNvSpPr>
            <a:spLocks noGrp="1"/>
          </p:cNvSpPr>
          <p:nvPr/>
        </p:nvSpPr>
        <p:spPr bwMode="auto">
          <a:xfrm rot="1336207">
            <a:off x="7636887" y="3854984"/>
            <a:ext cx="1035050"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457200" rtl="0" eaLnBrk="1" latinLnBrk="0" hangingPunct="1">
              <a:spcBef>
                <a:spcPct val="20000"/>
              </a:spcBef>
              <a:buFont typeface="Arial"/>
              <a:buChar char="•"/>
              <a:defRPr sz="2000" kern="1200">
                <a:solidFill>
                  <a:srgbClr val="1E6B65"/>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rgbClr val="1E6B65"/>
                </a:solidFill>
                <a:latin typeface="Corbel"/>
                <a:ea typeface="+mn-ea"/>
                <a:cs typeface="Corbel"/>
              </a:defRPr>
            </a:lvl2pPr>
            <a:lvl3pPr marL="1143000" indent="-228600" algn="l" defTabSz="457200" rtl="0" eaLnBrk="1" latinLnBrk="0" hangingPunct="1">
              <a:spcBef>
                <a:spcPct val="20000"/>
              </a:spcBef>
              <a:buFont typeface="Arial"/>
              <a:buChar char="•"/>
              <a:defRPr sz="1600" kern="1200">
                <a:solidFill>
                  <a:srgbClr val="1E6B65"/>
                </a:solidFill>
                <a:latin typeface="Corbel"/>
                <a:ea typeface="+mn-ea"/>
                <a:cs typeface="Corbel"/>
              </a:defRPr>
            </a:lvl3pPr>
            <a:lvl4pPr marL="1600200" indent="-228600" algn="l" defTabSz="457200" rtl="0" eaLnBrk="1" latinLnBrk="0" hangingPunct="1">
              <a:spcBef>
                <a:spcPct val="20000"/>
              </a:spcBef>
              <a:buFont typeface="Arial"/>
              <a:buChar char="–"/>
              <a:defRPr sz="1400" kern="1200">
                <a:solidFill>
                  <a:srgbClr val="1E6B65"/>
                </a:solidFill>
                <a:latin typeface="Corbel"/>
                <a:ea typeface="+mn-ea"/>
                <a:cs typeface="Corbel"/>
              </a:defRPr>
            </a:lvl4pPr>
            <a:lvl5pPr marL="2057400" indent="-228600" algn="l" defTabSz="457200" rtl="0" eaLnBrk="1" latinLnBrk="0" hangingPunct="1">
              <a:spcBef>
                <a:spcPct val="20000"/>
              </a:spcBef>
              <a:buFont typeface="Arial"/>
              <a:buChar char="»"/>
              <a:defRPr sz="1200" kern="1200">
                <a:solidFill>
                  <a:srgbClr val="1E6B65"/>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ct val="0"/>
              </a:spcAft>
              <a:buNone/>
            </a:pPr>
            <a:r>
              <a:rPr lang="cs-CZ" sz="1100" dirty="0">
                <a:latin typeface="Corbel" panose="020B0503020204020204" pitchFamily="34" charset="0"/>
                <a:sym typeface="Corbel" panose="020B0503020204020204" pitchFamily="34" charset="0"/>
              </a:rPr>
              <a:t>OK Zlín</a:t>
            </a:r>
            <a:endParaRPr lang="en-GB" sz="1100" dirty="0">
              <a:latin typeface="Corbel" panose="020B0503020204020204" pitchFamily="34" charset="0"/>
              <a:sym typeface="Corbel" panose="020B0503020204020204" pitchFamily="34" charset="0"/>
            </a:endParaRPr>
          </a:p>
        </p:txBody>
      </p:sp>
      <p:sp>
        <p:nvSpPr>
          <p:cNvPr id="123" name="Text Placeholder 2">
            <a:extLst>
              <a:ext uri="{FF2B5EF4-FFF2-40B4-BE49-F238E27FC236}">
                <a16:creationId xmlns:a16="http://schemas.microsoft.com/office/drawing/2014/main" id="{58EF8A17-64BF-48D0-9F93-7667D4F66873}"/>
              </a:ext>
            </a:extLst>
          </p:cNvPr>
          <p:cNvSpPr>
            <a:spLocks noGrp="1"/>
          </p:cNvSpPr>
          <p:nvPr/>
        </p:nvSpPr>
        <p:spPr bwMode="auto">
          <a:xfrm rot="1459454">
            <a:off x="7391626" y="3863382"/>
            <a:ext cx="1035050" cy="1682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457200" rtl="0" eaLnBrk="1" latinLnBrk="0" hangingPunct="1">
              <a:spcBef>
                <a:spcPct val="20000"/>
              </a:spcBef>
              <a:buFont typeface="Arial"/>
              <a:buChar char="•"/>
              <a:defRPr sz="2000" kern="1200">
                <a:solidFill>
                  <a:srgbClr val="1E6B65"/>
                </a:solidFill>
                <a:latin typeface="Corbel"/>
                <a:ea typeface="+mn-ea"/>
                <a:cs typeface="Corbel"/>
              </a:defRPr>
            </a:lvl1pPr>
            <a:lvl2pPr marL="742950" indent="-285750" algn="l" defTabSz="457200" rtl="0" eaLnBrk="1" latinLnBrk="0" hangingPunct="1">
              <a:spcBef>
                <a:spcPct val="20000"/>
              </a:spcBef>
              <a:buFont typeface="Arial"/>
              <a:buChar char="–"/>
              <a:defRPr sz="1800" kern="1200">
                <a:solidFill>
                  <a:srgbClr val="1E6B65"/>
                </a:solidFill>
                <a:latin typeface="Corbel"/>
                <a:ea typeface="+mn-ea"/>
                <a:cs typeface="Corbel"/>
              </a:defRPr>
            </a:lvl2pPr>
            <a:lvl3pPr marL="1143000" indent="-228600" algn="l" defTabSz="457200" rtl="0" eaLnBrk="1" latinLnBrk="0" hangingPunct="1">
              <a:spcBef>
                <a:spcPct val="20000"/>
              </a:spcBef>
              <a:buFont typeface="Arial"/>
              <a:buChar char="•"/>
              <a:defRPr sz="1600" kern="1200">
                <a:solidFill>
                  <a:srgbClr val="1E6B65"/>
                </a:solidFill>
                <a:latin typeface="Corbel"/>
                <a:ea typeface="+mn-ea"/>
                <a:cs typeface="Corbel"/>
              </a:defRPr>
            </a:lvl3pPr>
            <a:lvl4pPr marL="1600200" indent="-228600" algn="l" defTabSz="457200" rtl="0" eaLnBrk="1" latinLnBrk="0" hangingPunct="1">
              <a:spcBef>
                <a:spcPct val="20000"/>
              </a:spcBef>
              <a:buFont typeface="Arial"/>
              <a:buChar char="–"/>
              <a:defRPr sz="1400" kern="1200">
                <a:solidFill>
                  <a:srgbClr val="1E6B65"/>
                </a:solidFill>
                <a:latin typeface="Corbel"/>
                <a:ea typeface="+mn-ea"/>
                <a:cs typeface="Corbel"/>
              </a:defRPr>
            </a:lvl4pPr>
            <a:lvl5pPr marL="2057400" indent="-228600" algn="l" defTabSz="457200" rtl="0" eaLnBrk="1" latinLnBrk="0" hangingPunct="1">
              <a:spcBef>
                <a:spcPct val="20000"/>
              </a:spcBef>
              <a:buFont typeface="Arial"/>
              <a:buChar char="»"/>
              <a:defRPr sz="1200" kern="1200">
                <a:solidFill>
                  <a:srgbClr val="1E6B65"/>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ct val="0"/>
              </a:spcAft>
              <a:buNone/>
            </a:pPr>
            <a:r>
              <a:rPr lang="cs-CZ" sz="1100" dirty="0" err="1">
                <a:latin typeface="Corbel" panose="020B0503020204020204" pitchFamily="34" charset="0"/>
                <a:sym typeface="Corbel" panose="020B0503020204020204" pitchFamily="34" charset="0"/>
              </a:rPr>
              <a:t>Oftex</a:t>
            </a:r>
            <a:endParaRPr lang="en-GB" sz="1100" dirty="0">
              <a:latin typeface="Corbel" panose="020B0503020204020204" pitchFamily="34" charset="0"/>
              <a:sym typeface="Corbel" panose="020B0503020204020204" pitchFamily="34" charset="0"/>
            </a:endParaRPr>
          </a:p>
        </p:txBody>
      </p:sp>
    </p:spTree>
    <p:extLst>
      <p:ext uri="{BB962C8B-B14F-4D97-AF65-F5344CB8AC3E}">
        <p14:creationId xmlns:p14="http://schemas.microsoft.com/office/powerpoint/2010/main" val="56550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25447" y="5782"/>
          <a:ext cx="1445" cy="1445"/>
        </p:xfrm>
        <a:graphic>
          <a:graphicData uri="http://schemas.openxmlformats.org/presentationml/2006/ole">
            <mc:AlternateContent xmlns:mc="http://schemas.openxmlformats.org/markup-compatibility/2006">
              <mc:Choice xmlns:v="urn:schemas-microsoft-com:vml" Requires="v">
                <p:oleObj spid="_x0000_s22559" name="think-cell Slide" r:id="rId5" imgW="592" imgH="595" progId="TCLayout.ActiveDocument.1">
                  <p:embed/>
                </p:oleObj>
              </mc:Choice>
              <mc:Fallback>
                <p:oleObj name="think-cell Slide" r:id="rId5" imgW="592" imgH="595" progId="TCLayout.ActiveDocument.1">
                  <p:embed/>
                  <p:pic>
                    <p:nvPicPr>
                      <p:cNvPr id="5" name="Object 4" hidden="1"/>
                      <p:cNvPicPr/>
                      <p:nvPr/>
                    </p:nvPicPr>
                    <p:blipFill>
                      <a:blip r:embed="rId6"/>
                      <a:stretch>
                        <a:fillRect/>
                      </a:stretch>
                    </p:blipFill>
                    <p:spPr>
                      <a:xfrm>
                        <a:off x="1525447" y="5782"/>
                        <a:ext cx="1445" cy="1445"/>
                      </a:xfrm>
                      <a:prstGeom prst="rect">
                        <a:avLst/>
                      </a:prstGeom>
                    </p:spPr>
                  </p:pic>
                </p:oleObj>
              </mc:Fallback>
            </mc:AlternateContent>
          </a:graphicData>
        </a:graphic>
      </p:graphicFrame>
      <p:sp>
        <p:nvSpPr>
          <p:cNvPr id="4" name="Rectangle 3" hidden="1"/>
          <p:cNvSpPr/>
          <p:nvPr>
            <p:custDataLst>
              <p:tags r:id="rId3"/>
            </p:custDataLst>
          </p:nvPr>
        </p:nvSpPr>
        <p:spPr>
          <a:xfrm>
            <a:off x="1524000" y="4336"/>
            <a:ext cx="144501" cy="144501"/>
          </a:xfrm>
          <a:prstGeom prst="rect">
            <a:avLst/>
          </a:prstGeom>
          <a:no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defTabSz="872310">
              <a:spcBef>
                <a:spcPct val="0"/>
              </a:spcBef>
              <a:spcAft>
                <a:spcPct val="0"/>
              </a:spcAft>
              <a:defRPr/>
            </a:pPr>
            <a:endParaRPr lang="en-GB" sz="2184" b="1" dirty="0">
              <a:solidFill>
                <a:prstClr val="white"/>
              </a:solidFill>
              <a:latin typeface="Corbel" panose="020B0503020204020204" pitchFamily="34" charset="0"/>
              <a:sym typeface="Corbel" panose="020B0503020204020204" pitchFamily="34" charset="0"/>
            </a:endParaRPr>
          </a:p>
        </p:txBody>
      </p:sp>
      <p:sp>
        <p:nvSpPr>
          <p:cNvPr id="2" name="Title 1"/>
          <p:cNvSpPr>
            <a:spLocks noGrp="1"/>
          </p:cNvSpPr>
          <p:nvPr>
            <p:ph type="title"/>
          </p:nvPr>
        </p:nvSpPr>
        <p:spPr>
          <a:xfrm>
            <a:off x="1058255" y="490497"/>
            <a:ext cx="10658824" cy="661918"/>
          </a:xfrm>
        </p:spPr>
        <p:txBody>
          <a:bodyPr>
            <a:normAutofit fontScale="90000"/>
          </a:bodyPr>
          <a:lstStyle/>
          <a:p>
            <a:pPr algn="ctr"/>
            <a:r>
              <a:rPr lang="en-US" sz="2794" b="1" dirty="0">
                <a:cs typeface="Calibri" panose="020F0502020204030204" pitchFamily="34" charset="0"/>
              </a:rPr>
              <a:t> </a:t>
            </a:r>
            <a:r>
              <a:rPr lang="cs-CZ" sz="2794" b="1" dirty="0">
                <a:cs typeface="Calibri" panose="020F0502020204030204" pitchFamily="34" charset="0"/>
              </a:rPr>
              <a:t>OKA: </a:t>
            </a:r>
            <a:r>
              <a:rPr lang="cs-CZ" sz="2794" b="1" dirty="0">
                <a:solidFill>
                  <a:srgbClr val="FF2F92"/>
                </a:solidFill>
                <a:cs typeface="Calibri" panose="020F0502020204030204" pitchFamily="34" charset="0"/>
              </a:rPr>
              <a:t>&gt;80% </a:t>
            </a:r>
            <a:r>
              <a:rPr lang="cs-CZ" sz="2794" b="1" dirty="0">
                <a:cs typeface="Calibri" panose="020F0502020204030204" pitchFamily="34" charset="0"/>
              </a:rPr>
              <a:t>chirurgie OKA je vykazována </a:t>
            </a:r>
            <a:r>
              <a:rPr lang="cs-CZ" sz="2794" b="1" dirty="0">
                <a:solidFill>
                  <a:srgbClr val="FF2F92"/>
                </a:solidFill>
                <a:cs typeface="Calibri" panose="020F0502020204030204" pitchFamily="34" charset="0"/>
              </a:rPr>
              <a:t>balíčkem    </a:t>
            </a:r>
            <a:r>
              <a:rPr lang="cs-CZ" sz="2794" b="1" dirty="0">
                <a:cs typeface="Calibri" panose="020F0502020204030204" pitchFamily="34" charset="0"/>
              </a:rPr>
              <a:t>      </a:t>
            </a:r>
            <a:r>
              <a:rPr lang="cs-CZ" sz="2200" dirty="0">
                <a:cs typeface="Calibri" panose="020F0502020204030204" pitchFamily="34" charset="0"/>
              </a:rPr>
              <a:t>(VZP, 2016)</a:t>
            </a:r>
            <a:endParaRPr lang="en-GB" sz="2200" i="1"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0"/>
          </p:nvPr>
        </p:nvSpPr>
        <p:spPr/>
        <p:txBody>
          <a:bodyPr/>
          <a:lstStyle/>
          <a:p>
            <a:pPr defTabSz="872310">
              <a:defRPr/>
            </a:pPr>
            <a:fld id="{07610543-D5B0-413D-8BB0-AB2A9C9CD2D0}" type="slidenum">
              <a:rPr lang="en-GB" sz="1199">
                <a:solidFill>
                  <a:srgbClr val="1E6B65">
                    <a:tint val="75000"/>
                  </a:srgbClr>
                </a:solidFill>
                <a:latin typeface="Calibri"/>
              </a:rPr>
              <a:pPr defTabSz="872310">
                <a:defRPr/>
              </a:pPr>
              <a:t>5</a:t>
            </a:fld>
            <a:endParaRPr lang="en-GB" sz="1199" dirty="0">
              <a:solidFill>
                <a:srgbClr val="1E6B65">
                  <a:tint val="75000"/>
                </a:srgbClr>
              </a:solidFill>
              <a:latin typeface="Calibri"/>
            </a:endParaRPr>
          </a:p>
        </p:txBody>
      </p:sp>
      <p:sp>
        <p:nvSpPr>
          <p:cNvPr id="9" name="Obdélník: se zakulacenými rohy 8">
            <a:extLst>
              <a:ext uri="{FF2B5EF4-FFF2-40B4-BE49-F238E27FC236}">
                <a16:creationId xmlns:a16="http://schemas.microsoft.com/office/drawing/2014/main" id="{55811F74-72F8-45BB-A496-182D824C8D07}"/>
              </a:ext>
            </a:extLst>
          </p:cNvPr>
          <p:cNvSpPr/>
          <p:nvPr/>
        </p:nvSpPr>
        <p:spPr>
          <a:xfrm>
            <a:off x="4231757" y="2977116"/>
            <a:ext cx="1956391" cy="659219"/>
          </a:xfrm>
          <a:prstGeom prst="roundRect">
            <a:avLst/>
          </a:prstGeom>
          <a:noFill/>
          <a:ln w="381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aphicFrame>
        <p:nvGraphicFramePr>
          <p:cNvPr id="12" name="Graf 11">
            <a:extLst>
              <a:ext uri="{FF2B5EF4-FFF2-40B4-BE49-F238E27FC236}">
                <a16:creationId xmlns:a16="http://schemas.microsoft.com/office/drawing/2014/main" id="{F32182DB-EBE4-44E0-9A3F-8C331EDAE4BF}"/>
              </a:ext>
            </a:extLst>
          </p:cNvPr>
          <p:cNvGraphicFramePr/>
          <p:nvPr>
            <p:extLst>
              <p:ext uri="{D42A27DB-BD31-4B8C-83A1-F6EECF244321}">
                <p14:modId xmlns:p14="http://schemas.microsoft.com/office/powerpoint/2010/main" val="1898633493"/>
              </p:ext>
            </p:extLst>
          </p:nvPr>
        </p:nvGraphicFramePr>
        <p:xfrm>
          <a:off x="2687531" y="1426926"/>
          <a:ext cx="6816937" cy="441881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736034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25447" y="5782"/>
          <a:ext cx="1445" cy="1445"/>
        </p:xfrm>
        <a:graphic>
          <a:graphicData uri="http://schemas.openxmlformats.org/presentationml/2006/ole">
            <mc:AlternateContent xmlns:mc="http://schemas.openxmlformats.org/markup-compatibility/2006">
              <mc:Choice xmlns:v="urn:schemas-microsoft-com:vml" Requires="v">
                <p:oleObj spid="_x0000_s23588" name="think-cell Slide" r:id="rId5" imgW="592" imgH="595" progId="TCLayout.ActiveDocument.1">
                  <p:embed/>
                </p:oleObj>
              </mc:Choice>
              <mc:Fallback>
                <p:oleObj name="think-cell Slide" r:id="rId5" imgW="592" imgH="595" progId="TCLayout.ActiveDocument.1">
                  <p:embed/>
                  <p:pic>
                    <p:nvPicPr>
                      <p:cNvPr id="5" name="Object 4" hidden="1"/>
                      <p:cNvPicPr/>
                      <p:nvPr/>
                    </p:nvPicPr>
                    <p:blipFill>
                      <a:blip r:embed="rId6"/>
                      <a:stretch>
                        <a:fillRect/>
                      </a:stretch>
                    </p:blipFill>
                    <p:spPr>
                      <a:xfrm>
                        <a:off x="1525447" y="5782"/>
                        <a:ext cx="1445" cy="1445"/>
                      </a:xfrm>
                      <a:prstGeom prst="rect">
                        <a:avLst/>
                      </a:prstGeom>
                    </p:spPr>
                  </p:pic>
                </p:oleObj>
              </mc:Fallback>
            </mc:AlternateContent>
          </a:graphicData>
        </a:graphic>
      </p:graphicFrame>
      <p:sp>
        <p:nvSpPr>
          <p:cNvPr id="4" name="Rectangle 3" hidden="1"/>
          <p:cNvSpPr/>
          <p:nvPr>
            <p:custDataLst>
              <p:tags r:id="rId3"/>
            </p:custDataLst>
          </p:nvPr>
        </p:nvSpPr>
        <p:spPr>
          <a:xfrm>
            <a:off x="1524000" y="4336"/>
            <a:ext cx="144501" cy="144501"/>
          </a:xfrm>
          <a:prstGeom prst="rect">
            <a:avLst/>
          </a:prstGeom>
          <a:no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defTabSz="872310">
              <a:spcBef>
                <a:spcPct val="0"/>
              </a:spcBef>
              <a:spcAft>
                <a:spcPct val="0"/>
              </a:spcAft>
              <a:defRPr/>
            </a:pPr>
            <a:endParaRPr lang="en-GB" sz="2184" b="1" dirty="0">
              <a:solidFill>
                <a:prstClr val="white"/>
              </a:solidFill>
              <a:latin typeface="Corbel" panose="020B0503020204020204" pitchFamily="34" charset="0"/>
              <a:sym typeface="Corbel" panose="020B0503020204020204" pitchFamily="34" charset="0"/>
            </a:endParaRPr>
          </a:p>
        </p:txBody>
      </p:sp>
      <p:sp>
        <p:nvSpPr>
          <p:cNvPr id="2" name="Title 1"/>
          <p:cNvSpPr>
            <a:spLocks noGrp="1"/>
          </p:cNvSpPr>
          <p:nvPr>
            <p:ph type="title"/>
          </p:nvPr>
        </p:nvSpPr>
        <p:spPr>
          <a:xfrm>
            <a:off x="1058255" y="490497"/>
            <a:ext cx="10658824" cy="661918"/>
          </a:xfrm>
        </p:spPr>
        <p:txBody>
          <a:bodyPr>
            <a:normAutofit fontScale="90000"/>
          </a:bodyPr>
          <a:lstStyle/>
          <a:p>
            <a:pPr algn="ctr"/>
            <a:r>
              <a:rPr lang="en-US" sz="2794" b="1" dirty="0">
                <a:cs typeface="Calibri" panose="020F0502020204030204" pitchFamily="34" charset="0"/>
              </a:rPr>
              <a:t> </a:t>
            </a:r>
            <a:r>
              <a:rPr lang="cs-CZ" sz="2794" b="1" dirty="0">
                <a:cs typeface="Calibri" panose="020F0502020204030204" pitchFamily="34" charset="0"/>
              </a:rPr>
              <a:t>OKA: </a:t>
            </a:r>
            <a:r>
              <a:rPr lang="cs-CZ" sz="2794" b="1" dirty="0">
                <a:solidFill>
                  <a:srgbClr val="FF2F92"/>
                </a:solidFill>
                <a:cs typeface="Calibri" panose="020F0502020204030204" pitchFamily="34" charset="0"/>
              </a:rPr>
              <a:t>nositelné výkonu </a:t>
            </a:r>
            <a:r>
              <a:rPr lang="cs-CZ" sz="2794" b="1" dirty="0">
                <a:cs typeface="Calibri" panose="020F0502020204030204" pitchFamily="34" charset="0"/>
              </a:rPr>
              <a:t>představují </a:t>
            </a:r>
            <a:r>
              <a:rPr lang="cs-CZ" sz="2794" b="1" dirty="0">
                <a:solidFill>
                  <a:srgbClr val="FF2F92"/>
                </a:solidFill>
                <a:cs typeface="Calibri" panose="020F0502020204030204" pitchFamily="34" charset="0"/>
              </a:rPr>
              <a:t>jen 9% </a:t>
            </a:r>
            <a:r>
              <a:rPr lang="cs-CZ" sz="2794" b="1" dirty="0">
                <a:cs typeface="Calibri" panose="020F0502020204030204" pitchFamily="34" charset="0"/>
              </a:rPr>
              <a:t>celkové úhrady balíčku (PMAT &amp; PLP &gt;2/3)</a:t>
            </a:r>
            <a:endParaRPr lang="en-GB" sz="2200" i="1"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0"/>
          </p:nvPr>
        </p:nvSpPr>
        <p:spPr/>
        <p:txBody>
          <a:bodyPr/>
          <a:lstStyle/>
          <a:p>
            <a:pPr defTabSz="872310">
              <a:defRPr/>
            </a:pPr>
            <a:fld id="{07610543-D5B0-413D-8BB0-AB2A9C9CD2D0}" type="slidenum">
              <a:rPr lang="en-GB" sz="1199">
                <a:solidFill>
                  <a:srgbClr val="1E6B65">
                    <a:tint val="75000"/>
                  </a:srgbClr>
                </a:solidFill>
                <a:latin typeface="Calibri"/>
              </a:rPr>
              <a:pPr defTabSz="872310">
                <a:defRPr/>
              </a:pPr>
              <a:t>6</a:t>
            </a:fld>
            <a:endParaRPr lang="en-GB" sz="1199" dirty="0">
              <a:solidFill>
                <a:srgbClr val="1E6B65">
                  <a:tint val="75000"/>
                </a:srgbClr>
              </a:solidFill>
              <a:latin typeface="Calibri"/>
            </a:endParaRPr>
          </a:p>
        </p:txBody>
      </p:sp>
      <p:pic>
        <p:nvPicPr>
          <p:cNvPr id="7" name="Obrázek 6">
            <a:extLst>
              <a:ext uri="{FF2B5EF4-FFF2-40B4-BE49-F238E27FC236}">
                <a16:creationId xmlns:a16="http://schemas.microsoft.com/office/drawing/2014/main" id="{80E736AC-D8B0-4AB4-A227-A6C33788F3EF}"/>
              </a:ext>
            </a:extLst>
          </p:cNvPr>
          <p:cNvPicPr>
            <a:picLocks noChangeAspect="1"/>
          </p:cNvPicPr>
          <p:nvPr/>
        </p:nvPicPr>
        <p:blipFill>
          <a:blip r:embed="rId7"/>
          <a:stretch>
            <a:fillRect/>
          </a:stretch>
        </p:blipFill>
        <p:spPr>
          <a:xfrm>
            <a:off x="0" y="3802683"/>
            <a:ext cx="12192000" cy="1719385"/>
          </a:xfrm>
          <a:prstGeom prst="rect">
            <a:avLst/>
          </a:prstGeom>
        </p:spPr>
      </p:pic>
      <p:sp>
        <p:nvSpPr>
          <p:cNvPr id="8" name="Obdélník: se zakulacenými rohy 7">
            <a:extLst>
              <a:ext uri="{FF2B5EF4-FFF2-40B4-BE49-F238E27FC236}">
                <a16:creationId xmlns:a16="http://schemas.microsoft.com/office/drawing/2014/main" id="{951B62EC-2265-427D-809B-697869B5688D}"/>
              </a:ext>
            </a:extLst>
          </p:cNvPr>
          <p:cNvSpPr/>
          <p:nvPr/>
        </p:nvSpPr>
        <p:spPr>
          <a:xfrm>
            <a:off x="1892595" y="3689497"/>
            <a:ext cx="3391786" cy="1913860"/>
          </a:xfrm>
          <a:prstGeom prst="roundRect">
            <a:avLst/>
          </a:prstGeom>
          <a:noFill/>
          <a:ln w="381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9" name="Obrázek 8">
            <a:extLst>
              <a:ext uri="{FF2B5EF4-FFF2-40B4-BE49-F238E27FC236}">
                <a16:creationId xmlns:a16="http://schemas.microsoft.com/office/drawing/2014/main" id="{3A00A23C-B1C8-4095-AA1F-7F56C1707026}"/>
              </a:ext>
            </a:extLst>
          </p:cNvPr>
          <p:cNvPicPr>
            <a:picLocks noChangeAspect="1"/>
          </p:cNvPicPr>
          <p:nvPr/>
        </p:nvPicPr>
        <p:blipFill>
          <a:blip r:embed="rId8"/>
          <a:stretch>
            <a:fillRect/>
          </a:stretch>
        </p:blipFill>
        <p:spPr>
          <a:xfrm>
            <a:off x="3588488" y="1636742"/>
            <a:ext cx="4948126" cy="1876875"/>
          </a:xfrm>
          <a:prstGeom prst="rect">
            <a:avLst/>
          </a:prstGeom>
        </p:spPr>
      </p:pic>
      <p:sp>
        <p:nvSpPr>
          <p:cNvPr id="10" name="Obdélník: se zakulacenými rohy 9">
            <a:extLst>
              <a:ext uri="{FF2B5EF4-FFF2-40B4-BE49-F238E27FC236}">
                <a16:creationId xmlns:a16="http://schemas.microsoft.com/office/drawing/2014/main" id="{C9672BEB-B6B6-46EB-9168-4C0C26B7B2C0}"/>
              </a:ext>
            </a:extLst>
          </p:cNvPr>
          <p:cNvSpPr/>
          <p:nvPr/>
        </p:nvSpPr>
        <p:spPr>
          <a:xfrm>
            <a:off x="3515834" y="2000319"/>
            <a:ext cx="5020779" cy="501143"/>
          </a:xfrm>
          <a:prstGeom prst="roundRect">
            <a:avLst/>
          </a:prstGeom>
          <a:noFill/>
          <a:ln w="381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6" name="Řečová bublina: obdélníkový bublinový popisek se zakulacenými rohy 5">
            <a:extLst>
              <a:ext uri="{FF2B5EF4-FFF2-40B4-BE49-F238E27FC236}">
                <a16:creationId xmlns:a16="http://schemas.microsoft.com/office/drawing/2014/main" id="{26A6DB26-3C52-4509-BA13-94F5D0EA38BA}"/>
              </a:ext>
            </a:extLst>
          </p:cNvPr>
          <p:cNvSpPr/>
          <p:nvPr/>
        </p:nvSpPr>
        <p:spPr>
          <a:xfrm>
            <a:off x="8702566" y="1655489"/>
            <a:ext cx="3391786" cy="497340"/>
          </a:xfrm>
          <a:prstGeom prst="wedgeRoundRectCallout">
            <a:avLst>
              <a:gd name="adj1" fmla="val -57859"/>
              <a:gd name="adj2" fmla="val 37140"/>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a:solidFill>
                  <a:schemeClr val="bg1">
                    <a:lumMod val="50000"/>
                  </a:schemeClr>
                </a:solidFill>
              </a:rPr>
              <a:t>= operační postup, kdy je za pomoci ultrazvukové vlny  a podtlakové pumpy destruována a odsáta oční čočka</a:t>
            </a:r>
          </a:p>
        </p:txBody>
      </p:sp>
    </p:spTree>
    <p:extLst>
      <p:ext uri="{BB962C8B-B14F-4D97-AF65-F5344CB8AC3E}">
        <p14:creationId xmlns:p14="http://schemas.microsoft.com/office/powerpoint/2010/main" val="739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25447" y="5782"/>
          <a:ext cx="1445" cy="1445"/>
        </p:xfrm>
        <a:graphic>
          <a:graphicData uri="http://schemas.openxmlformats.org/presentationml/2006/ole">
            <mc:AlternateContent xmlns:mc="http://schemas.openxmlformats.org/markup-compatibility/2006">
              <mc:Choice xmlns:v="urn:schemas-microsoft-com:vml" Requires="v">
                <p:oleObj spid="_x0000_s24609" name="think-cell Slide" r:id="rId5" imgW="592" imgH="595" progId="TCLayout.ActiveDocument.1">
                  <p:embed/>
                </p:oleObj>
              </mc:Choice>
              <mc:Fallback>
                <p:oleObj name="think-cell Slide" r:id="rId5" imgW="592" imgH="595" progId="TCLayout.ActiveDocument.1">
                  <p:embed/>
                  <p:pic>
                    <p:nvPicPr>
                      <p:cNvPr id="5" name="Object 4" hidden="1"/>
                      <p:cNvPicPr/>
                      <p:nvPr/>
                    </p:nvPicPr>
                    <p:blipFill>
                      <a:blip r:embed="rId6"/>
                      <a:stretch>
                        <a:fillRect/>
                      </a:stretch>
                    </p:blipFill>
                    <p:spPr>
                      <a:xfrm>
                        <a:off x="1525447" y="5782"/>
                        <a:ext cx="1445" cy="1445"/>
                      </a:xfrm>
                      <a:prstGeom prst="rect">
                        <a:avLst/>
                      </a:prstGeom>
                    </p:spPr>
                  </p:pic>
                </p:oleObj>
              </mc:Fallback>
            </mc:AlternateContent>
          </a:graphicData>
        </a:graphic>
      </p:graphicFrame>
      <p:sp>
        <p:nvSpPr>
          <p:cNvPr id="4" name="Rectangle 3" hidden="1"/>
          <p:cNvSpPr/>
          <p:nvPr>
            <p:custDataLst>
              <p:tags r:id="rId3"/>
            </p:custDataLst>
          </p:nvPr>
        </p:nvSpPr>
        <p:spPr>
          <a:xfrm>
            <a:off x="1524000" y="4336"/>
            <a:ext cx="144501" cy="144501"/>
          </a:xfrm>
          <a:prstGeom prst="rect">
            <a:avLst/>
          </a:prstGeom>
          <a:no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defTabSz="872310">
              <a:spcBef>
                <a:spcPct val="0"/>
              </a:spcBef>
              <a:spcAft>
                <a:spcPct val="0"/>
              </a:spcAft>
              <a:defRPr/>
            </a:pPr>
            <a:endParaRPr lang="en-GB" sz="2184" b="1" dirty="0">
              <a:solidFill>
                <a:prstClr val="white"/>
              </a:solidFill>
              <a:latin typeface="Corbel" panose="020B0503020204020204" pitchFamily="34" charset="0"/>
              <a:sym typeface="Corbel" panose="020B0503020204020204" pitchFamily="34" charset="0"/>
            </a:endParaRPr>
          </a:p>
        </p:txBody>
      </p:sp>
      <p:sp>
        <p:nvSpPr>
          <p:cNvPr id="2" name="Title 1"/>
          <p:cNvSpPr>
            <a:spLocks noGrp="1"/>
          </p:cNvSpPr>
          <p:nvPr>
            <p:ph type="title"/>
          </p:nvPr>
        </p:nvSpPr>
        <p:spPr>
          <a:xfrm>
            <a:off x="966952" y="490497"/>
            <a:ext cx="10750127" cy="661918"/>
          </a:xfrm>
        </p:spPr>
        <p:txBody>
          <a:bodyPr>
            <a:normAutofit fontScale="90000"/>
          </a:bodyPr>
          <a:lstStyle/>
          <a:p>
            <a:r>
              <a:rPr lang="en-US" sz="2794" b="1" dirty="0">
                <a:cs typeface="Calibri" panose="020F0502020204030204" pitchFamily="34" charset="0"/>
              </a:rPr>
              <a:t> </a:t>
            </a:r>
            <a:r>
              <a:rPr lang="cs-CZ" sz="2794" b="1" dirty="0">
                <a:cs typeface="Calibri" panose="020F0502020204030204" pitchFamily="34" charset="0"/>
              </a:rPr>
              <a:t>OKA: </a:t>
            </a:r>
            <a:r>
              <a:rPr lang="cs-CZ" sz="2794" b="1" dirty="0">
                <a:solidFill>
                  <a:srgbClr val="FF2F92"/>
                </a:solidFill>
                <a:cs typeface="Calibri" panose="020F0502020204030204" pitchFamily="34" charset="0"/>
              </a:rPr>
              <a:t>hodnoty bodů </a:t>
            </a:r>
            <a:r>
              <a:rPr lang="cs-CZ" sz="2794" b="1" dirty="0">
                <a:cs typeface="Calibri" panose="020F0502020204030204" pitchFamily="34" charset="0"/>
              </a:rPr>
              <a:t>u klíčových výkonů </a:t>
            </a:r>
            <a:r>
              <a:rPr lang="cs-CZ" sz="2794" b="1" dirty="0">
                <a:solidFill>
                  <a:srgbClr val="FF2F92"/>
                </a:solidFill>
                <a:cs typeface="Calibri" panose="020F0502020204030204" pitchFamily="34" charset="0"/>
              </a:rPr>
              <a:t>o -56% nižší za LD</a:t>
            </a:r>
            <a:endParaRPr lang="en-GB" sz="2002" i="1"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0"/>
          </p:nvPr>
        </p:nvSpPr>
        <p:spPr/>
        <p:txBody>
          <a:bodyPr/>
          <a:lstStyle/>
          <a:p>
            <a:pPr defTabSz="872310">
              <a:defRPr/>
            </a:pPr>
            <a:fld id="{07610543-D5B0-413D-8BB0-AB2A9C9CD2D0}" type="slidenum">
              <a:rPr lang="en-GB" sz="1199">
                <a:solidFill>
                  <a:srgbClr val="1E6B65">
                    <a:tint val="75000"/>
                  </a:srgbClr>
                </a:solidFill>
                <a:latin typeface="Calibri"/>
              </a:rPr>
              <a:pPr defTabSz="872310">
                <a:defRPr/>
              </a:pPr>
              <a:t>7</a:t>
            </a:fld>
            <a:endParaRPr lang="en-GB" sz="1199" dirty="0">
              <a:solidFill>
                <a:srgbClr val="1E6B65">
                  <a:tint val="75000"/>
                </a:srgbClr>
              </a:solidFill>
              <a:latin typeface="Calibri"/>
            </a:endParaRPr>
          </a:p>
        </p:txBody>
      </p:sp>
      <p:pic>
        <p:nvPicPr>
          <p:cNvPr id="7" name="Obrázek 6">
            <a:extLst>
              <a:ext uri="{FF2B5EF4-FFF2-40B4-BE49-F238E27FC236}">
                <a16:creationId xmlns:a16="http://schemas.microsoft.com/office/drawing/2014/main" id="{F73116F4-A791-4819-BCC3-4DB910CE1AF8}"/>
              </a:ext>
            </a:extLst>
          </p:cNvPr>
          <p:cNvPicPr>
            <a:picLocks noChangeAspect="1"/>
          </p:cNvPicPr>
          <p:nvPr/>
        </p:nvPicPr>
        <p:blipFill>
          <a:blip r:embed="rId7"/>
          <a:stretch>
            <a:fillRect/>
          </a:stretch>
        </p:blipFill>
        <p:spPr>
          <a:xfrm>
            <a:off x="1668501" y="1459868"/>
            <a:ext cx="8752146" cy="1227532"/>
          </a:xfrm>
          <a:prstGeom prst="rect">
            <a:avLst/>
          </a:prstGeom>
        </p:spPr>
      </p:pic>
      <p:pic>
        <p:nvPicPr>
          <p:cNvPr id="8" name="Obrázek 7">
            <a:extLst>
              <a:ext uri="{FF2B5EF4-FFF2-40B4-BE49-F238E27FC236}">
                <a16:creationId xmlns:a16="http://schemas.microsoft.com/office/drawing/2014/main" id="{CA9EDB06-A7D9-49FD-BC17-FE6F0F562FD1}"/>
              </a:ext>
            </a:extLst>
          </p:cNvPr>
          <p:cNvPicPr>
            <a:picLocks noChangeAspect="1"/>
          </p:cNvPicPr>
          <p:nvPr/>
        </p:nvPicPr>
        <p:blipFill>
          <a:blip r:embed="rId8"/>
          <a:stretch>
            <a:fillRect/>
          </a:stretch>
        </p:blipFill>
        <p:spPr>
          <a:xfrm>
            <a:off x="1058255" y="2784333"/>
            <a:ext cx="4923964" cy="3275717"/>
          </a:xfrm>
          <a:prstGeom prst="rect">
            <a:avLst/>
          </a:prstGeom>
        </p:spPr>
      </p:pic>
      <p:pic>
        <p:nvPicPr>
          <p:cNvPr id="9" name="Obrázek 8">
            <a:extLst>
              <a:ext uri="{FF2B5EF4-FFF2-40B4-BE49-F238E27FC236}">
                <a16:creationId xmlns:a16="http://schemas.microsoft.com/office/drawing/2014/main" id="{1357B839-BC27-4B97-9C26-B980091DA6DF}"/>
              </a:ext>
            </a:extLst>
          </p:cNvPr>
          <p:cNvPicPr>
            <a:picLocks noChangeAspect="1"/>
          </p:cNvPicPr>
          <p:nvPr/>
        </p:nvPicPr>
        <p:blipFill>
          <a:blip r:embed="rId9"/>
          <a:stretch>
            <a:fillRect/>
          </a:stretch>
        </p:blipFill>
        <p:spPr>
          <a:xfrm>
            <a:off x="6005406" y="2784332"/>
            <a:ext cx="5115604" cy="3275718"/>
          </a:xfrm>
          <a:prstGeom prst="rect">
            <a:avLst/>
          </a:prstGeom>
        </p:spPr>
      </p:pic>
      <p:sp>
        <p:nvSpPr>
          <p:cNvPr id="10" name="Obdélník: se zakulacenými rohy 9">
            <a:extLst>
              <a:ext uri="{FF2B5EF4-FFF2-40B4-BE49-F238E27FC236}">
                <a16:creationId xmlns:a16="http://schemas.microsoft.com/office/drawing/2014/main" id="{7BF028E0-8AEA-4172-A70E-BF001C875A86}"/>
              </a:ext>
            </a:extLst>
          </p:cNvPr>
          <p:cNvSpPr/>
          <p:nvPr/>
        </p:nvSpPr>
        <p:spPr>
          <a:xfrm>
            <a:off x="1070990" y="5816009"/>
            <a:ext cx="4839368" cy="222775"/>
          </a:xfrm>
          <a:prstGeom prst="roundRect">
            <a:avLst/>
          </a:prstGeom>
          <a:noFill/>
          <a:ln w="381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Obdélník: se zakulacenými rohy 10">
            <a:extLst>
              <a:ext uri="{FF2B5EF4-FFF2-40B4-BE49-F238E27FC236}">
                <a16:creationId xmlns:a16="http://schemas.microsoft.com/office/drawing/2014/main" id="{F506A25F-C961-4472-80E0-D9BC02F151B7}"/>
              </a:ext>
            </a:extLst>
          </p:cNvPr>
          <p:cNvSpPr/>
          <p:nvPr/>
        </p:nvSpPr>
        <p:spPr>
          <a:xfrm>
            <a:off x="6058572" y="5854262"/>
            <a:ext cx="5008821" cy="205788"/>
          </a:xfrm>
          <a:prstGeom prst="roundRect">
            <a:avLst/>
          </a:prstGeom>
          <a:noFill/>
          <a:ln w="381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2" name="Obdélník: se zakulacenými rohy 11">
            <a:extLst>
              <a:ext uri="{FF2B5EF4-FFF2-40B4-BE49-F238E27FC236}">
                <a16:creationId xmlns:a16="http://schemas.microsoft.com/office/drawing/2014/main" id="{AC7DD567-59B6-499B-944E-CBE22729FBAF}"/>
              </a:ext>
            </a:extLst>
          </p:cNvPr>
          <p:cNvSpPr/>
          <p:nvPr/>
        </p:nvSpPr>
        <p:spPr>
          <a:xfrm>
            <a:off x="9132336" y="2445279"/>
            <a:ext cx="1202511" cy="242121"/>
          </a:xfrm>
          <a:prstGeom prst="roundRect">
            <a:avLst/>
          </a:prstGeom>
          <a:noFill/>
          <a:ln w="381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6" name="Obdélník: se zakulacenými rohy 5">
            <a:extLst>
              <a:ext uri="{FF2B5EF4-FFF2-40B4-BE49-F238E27FC236}">
                <a16:creationId xmlns:a16="http://schemas.microsoft.com/office/drawing/2014/main" id="{EED9F045-63CD-42DF-9389-F92F7A0CC65A}"/>
              </a:ext>
            </a:extLst>
          </p:cNvPr>
          <p:cNvSpPr/>
          <p:nvPr/>
        </p:nvSpPr>
        <p:spPr>
          <a:xfrm>
            <a:off x="3026978" y="2687400"/>
            <a:ext cx="935421" cy="30745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dirty="0">
                <a:solidFill>
                  <a:srgbClr val="00CBCD"/>
                </a:solidFill>
              </a:rPr>
              <a:t>IOL- S</a:t>
            </a:r>
          </a:p>
        </p:txBody>
      </p:sp>
      <p:sp>
        <p:nvSpPr>
          <p:cNvPr id="13" name="Obdélník: se zakulacenými rohy 12">
            <a:extLst>
              <a:ext uri="{FF2B5EF4-FFF2-40B4-BE49-F238E27FC236}">
                <a16:creationId xmlns:a16="http://schemas.microsoft.com/office/drawing/2014/main" id="{634E17BF-01B4-4FCC-8973-18947E75B8B1}"/>
              </a:ext>
            </a:extLst>
          </p:cNvPr>
          <p:cNvSpPr/>
          <p:nvPr/>
        </p:nvSpPr>
        <p:spPr>
          <a:xfrm>
            <a:off x="3975075" y="2687400"/>
            <a:ext cx="935421" cy="30745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cs-CZ" dirty="0">
                <a:solidFill>
                  <a:srgbClr val="00CBCD"/>
                </a:solidFill>
              </a:rPr>
              <a:t>FAKO</a:t>
            </a:r>
          </a:p>
        </p:txBody>
      </p:sp>
    </p:spTree>
    <p:extLst>
      <p:ext uri="{BB962C8B-B14F-4D97-AF65-F5344CB8AC3E}">
        <p14:creationId xmlns:p14="http://schemas.microsoft.com/office/powerpoint/2010/main" val="266205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25447" y="5782"/>
          <a:ext cx="1445" cy="1445"/>
        </p:xfrm>
        <a:graphic>
          <a:graphicData uri="http://schemas.openxmlformats.org/presentationml/2006/ole">
            <mc:AlternateContent xmlns:mc="http://schemas.openxmlformats.org/markup-compatibility/2006">
              <mc:Choice xmlns:v="urn:schemas-microsoft-com:vml" Requires="v">
                <p:oleObj spid="_x0000_s31773" name="think-cell Slide" r:id="rId5" imgW="592" imgH="595" progId="TCLayout.ActiveDocument.1">
                  <p:embed/>
                </p:oleObj>
              </mc:Choice>
              <mc:Fallback>
                <p:oleObj name="think-cell Slide" r:id="rId5" imgW="592" imgH="595" progId="TCLayout.ActiveDocument.1">
                  <p:embed/>
                  <p:pic>
                    <p:nvPicPr>
                      <p:cNvPr id="5" name="Object 4" hidden="1"/>
                      <p:cNvPicPr/>
                      <p:nvPr/>
                    </p:nvPicPr>
                    <p:blipFill>
                      <a:blip r:embed="rId6"/>
                      <a:stretch>
                        <a:fillRect/>
                      </a:stretch>
                    </p:blipFill>
                    <p:spPr>
                      <a:xfrm>
                        <a:off x="1525447" y="5782"/>
                        <a:ext cx="1445" cy="1445"/>
                      </a:xfrm>
                      <a:prstGeom prst="rect">
                        <a:avLst/>
                      </a:prstGeom>
                    </p:spPr>
                  </p:pic>
                </p:oleObj>
              </mc:Fallback>
            </mc:AlternateContent>
          </a:graphicData>
        </a:graphic>
      </p:graphicFrame>
      <p:sp>
        <p:nvSpPr>
          <p:cNvPr id="4" name="Rectangle 3" hidden="1"/>
          <p:cNvSpPr/>
          <p:nvPr>
            <p:custDataLst>
              <p:tags r:id="rId3"/>
            </p:custDataLst>
          </p:nvPr>
        </p:nvSpPr>
        <p:spPr>
          <a:xfrm>
            <a:off x="1524000" y="4336"/>
            <a:ext cx="144501" cy="144501"/>
          </a:xfrm>
          <a:prstGeom prst="rect">
            <a:avLst/>
          </a:prstGeom>
          <a:no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defTabSz="872310">
              <a:spcBef>
                <a:spcPct val="0"/>
              </a:spcBef>
              <a:spcAft>
                <a:spcPct val="0"/>
              </a:spcAft>
              <a:defRPr/>
            </a:pPr>
            <a:endParaRPr lang="en-GB" sz="2184" b="1" dirty="0">
              <a:solidFill>
                <a:prstClr val="white"/>
              </a:solidFill>
              <a:latin typeface="Corbel" panose="020B0503020204020204" pitchFamily="34" charset="0"/>
              <a:sym typeface="Corbel" panose="020B0503020204020204" pitchFamily="34" charset="0"/>
            </a:endParaRPr>
          </a:p>
        </p:txBody>
      </p:sp>
      <p:sp>
        <p:nvSpPr>
          <p:cNvPr id="2" name="Title 1"/>
          <p:cNvSpPr>
            <a:spLocks noGrp="1"/>
          </p:cNvSpPr>
          <p:nvPr>
            <p:ph type="title"/>
          </p:nvPr>
        </p:nvSpPr>
        <p:spPr>
          <a:xfrm>
            <a:off x="1058255" y="490497"/>
            <a:ext cx="10658824" cy="661918"/>
          </a:xfrm>
        </p:spPr>
        <p:txBody>
          <a:bodyPr>
            <a:normAutofit fontScale="90000"/>
          </a:bodyPr>
          <a:lstStyle/>
          <a:p>
            <a:r>
              <a:rPr lang="en-US" sz="2794" b="1" dirty="0">
                <a:cs typeface="Calibri" panose="020F0502020204030204" pitchFamily="34" charset="0"/>
              </a:rPr>
              <a:t> </a:t>
            </a:r>
            <a:r>
              <a:rPr lang="cs-CZ" sz="2794" b="1" dirty="0">
                <a:cs typeface="Calibri" panose="020F0502020204030204" pitchFamily="34" charset="0"/>
              </a:rPr>
              <a:t>OKA: </a:t>
            </a:r>
            <a:r>
              <a:rPr lang="cs-CZ" sz="2794" b="1" dirty="0">
                <a:solidFill>
                  <a:srgbClr val="FF2F92"/>
                </a:solidFill>
                <a:cs typeface="Calibri" panose="020F0502020204030204" pitchFamily="34" charset="0"/>
              </a:rPr>
              <a:t>negativní dopad </a:t>
            </a:r>
            <a:r>
              <a:rPr lang="cs-CZ" sz="2794" b="1" dirty="0">
                <a:cs typeface="Calibri" panose="020F0502020204030204" pitchFamily="34" charset="0"/>
              </a:rPr>
              <a:t>do balíčku OKA</a:t>
            </a:r>
            <a:r>
              <a:rPr lang="cs-CZ" sz="2794" b="1" dirty="0">
                <a:solidFill>
                  <a:srgbClr val="FF2F92"/>
                </a:solidFill>
                <a:cs typeface="Calibri" panose="020F0502020204030204" pitchFamily="34" charset="0"/>
              </a:rPr>
              <a:t> -4.582,- Kč/1 OKA</a:t>
            </a:r>
            <a:endParaRPr lang="en-GB" sz="2002" i="1"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0"/>
          </p:nvPr>
        </p:nvSpPr>
        <p:spPr/>
        <p:txBody>
          <a:bodyPr/>
          <a:lstStyle/>
          <a:p>
            <a:pPr defTabSz="872310">
              <a:defRPr/>
            </a:pPr>
            <a:fld id="{07610543-D5B0-413D-8BB0-AB2A9C9CD2D0}" type="slidenum">
              <a:rPr lang="en-GB" sz="1199">
                <a:solidFill>
                  <a:srgbClr val="1E6B65">
                    <a:tint val="75000"/>
                  </a:srgbClr>
                </a:solidFill>
                <a:latin typeface="Calibri"/>
              </a:rPr>
              <a:pPr defTabSz="872310">
                <a:defRPr/>
              </a:pPr>
              <a:t>8</a:t>
            </a:fld>
            <a:endParaRPr lang="en-GB" sz="1199" dirty="0">
              <a:solidFill>
                <a:srgbClr val="1E6B65">
                  <a:tint val="75000"/>
                </a:srgbClr>
              </a:solidFill>
              <a:latin typeface="Calibri"/>
            </a:endParaRPr>
          </a:p>
        </p:txBody>
      </p:sp>
      <p:pic>
        <p:nvPicPr>
          <p:cNvPr id="6" name="Obrázek 5">
            <a:extLst>
              <a:ext uri="{FF2B5EF4-FFF2-40B4-BE49-F238E27FC236}">
                <a16:creationId xmlns:a16="http://schemas.microsoft.com/office/drawing/2014/main" id="{AFCA3BB2-A65F-400A-976D-8554E76EA927}"/>
              </a:ext>
            </a:extLst>
          </p:cNvPr>
          <p:cNvPicPr>
            <a:picLocks noChangeAspect="1"/>
          </p:cNvPicPr>
          <p:nvPr/>
        </p:nvPicPr>
        <p:blipFill>
          <a:blip r:embed="rId7"/>
          <a:stretch>
            <a:fillRect/>
          </a:stretch>
        </p:blipFill>
        <p:spPr>
          <a:xfrm>
            <a:off x="-1" y="1879193"/>
            <a:ext cx="12192000" cy="3661328"/>
          </a:xfrm>
          <a:prstGeom prst="rect">
            <a:avLst/>
          </a:prstGeom>
        </p:spPr>
      </p:pic>
      <p:sp>
        <p:nvSpPr>
          <p:cNvPr id="13" name="Obdélník: se zakulacenými rohy 12">
            <a:extLst>
              <a:ext uri="{FF2B5EF4-FFF2-40B4-BE49-F238E27FC236}">
                <a16:creationId xmlns:a16="http://schemas.microsoft.com/office/drawing/2014/main" id="{3ED9275F-6F83-4085-BF7F-B96F081A2C3F}"/>
              </a:ext>
            </a:extLst>
          </p:cNvPr>
          <p:cNvSpPr/>
          <p:nvPr/>
        </p:nvSpPr>
        <p:spPr>
          <a:xfrm>
            <a:off x="0" y="5344428"/>
            <a:ext cx="12191999" cy="131340"/>
          </a:xfrm>
          <a:prstGeom prst="roundRect">
            <a:avLst/>
          </a:prstGeom>
          <a:noFill/>
          <a:ln w="381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327169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25447" y="5782"/>
          <a:ext cx="1445" cy="1445"/>
        </p:xfrm>
        <a:graphic>
          <a:graphicData uri="http://schemas.openxmlformats.org/presentationml/2006/ole">
            <mc:AlternateContent xmlns:mc="http://schemas.openxmlformats.org/markup-compatibility/2006">
              <mc:Choice xmlns:v="urn:schemas-microsoft-com:vml" Requires="v">
                <p:oleObj spid="_x0000_s25630" name="think-cell Slide" r:id="rId5" imgW="592" imgH="595" progId="TCLayout.ActiveDocument.1">
                  <p:embed/>
                </p:oleObj>
              </mc:Choice>
              <mc:Fallback>
                <p:oleObj name="think-cell Slide" r:id="rId5" imgW="592" imgH="595" progId="TCLayout.ActiveDocument.1">
                  <p:embed/>
                  <p:pic>
                    <p:nvPicPr>
                      <p:cNvPr id="5" name="Object 4" hidden="1"/>
                      <p:cNvPicPr/>
                      <p:nvPr/>
                    </p:nvPicPr>
                    <p:blipFill>
                      <a:blip r:embed="rId6"/>
                      <a:stretch>
                        <a:fillRect/>
                      </a:stretch>
                    </p:blipFill>
                    <p:spPr>
                      <a:xfrm>
                        <a:off x="1525447" y="5782"/>
                        <a:ext cx="1445" cy="1445"/>
                      </a:xfrm>
                      <a:prstGeom prst="rect">
                        <a:avLst/>
                      </a:prstGeom>
                    </p:spPr>
                  </p:pic>
                </p:oleObj>
              </mc:Fallback>
            </mc:AlternateContent>
          </a:graphicData>
        </a:graphic>
      </p:graphicFrame>
      <p:sp>
        <p:nvSpPr>
          <p:cNvPr id="4" name="Rectangle 3" hidden="1"/>
          <p:cNvSpPr/>
          <p:nvPr>
            <p:custDataLst>
              <p:tags r:id="rId3"/>
            </p:custDataLst>
          </p:nvPr>
        </p:nvSpPr>
        <p:spPr>
          <a:xfrm>
            <a:off x="1524000" y="4336"/>
            <a:ext cx="144501" cy="144501"/>
          </a:xfrm>
          <a:prstGeom prst="rect">
            <a:avLst/>
          </a:prstGeom>
          <a:no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defTabSz="872310">
              <a:spcBef>
                <a:spcPct val="0"/>
              </a:spcBef>
              <a:spcAft>
                <a:spcPct val="0"/>
              </a:spcAft>
              <a:defRPr/>
            </a:pPr>
            <a:endParaRPr lang="en-GB" sz="2184" b="1" dirty="0">
              <a:solidFill>
                <a:prstClr val="white"/>
              </a:solidFill>
              <a:latin typeface="Corbel" panose="020B0503020204020204" pitchFamily="34" charset="0"/>
              <a:sym typeface="Corbel" panose="020B0503020204020204" pitchFamily="34" charset="0"/>
            </a:endParaRPr>
          </a:p>
        </p:txBody>
      </p:sp>
      <p:sp>
        <p:nvSpPr>
          <p:cNvPr id="2" name="Title 1"/>
          <p:cNvSpPr>
            <a:spLocks noGrp="1"/>
          </p:cNvSpPr>
          <p:nvPr>
            <p:ph type="title"/>
          </p:nvPr>
        </p:nvSpPr>
        <p:spPr>
          <a:xfrm>
            <a:off x="1058255" y="490497"/>
            <a:ext cx="10658824" cy="661918"/>
          </a:xfrm>
        </p:spPr>
        <p:txBody>
          <a:bodyPr>
            <a:normAutofit fontScale="90000"/>
          </a:bodyPr>
          <a:lstStyle/>
          <a:p>
            <a:r>
              <a:rPr lang="en-US" sz="2794" b="1" dirty="0">
                <a:cs typeface="Calibri" panose="020F0502020204030204" pitchFamily="34" charset="0"/>
              </a:rPr>
              <a:t> </a:t>
            </a:r>
            <a:r>
              <a:rPr lang="cs-CZ" sz="2794" b="1" dirty="0">
                <a:cs typeface="Calibri" panose="020F0502020204030204" pitchFamily="34" charset="0"/>
              </a:rPr>
              <a:t>OKA: </a:t>
            </a:r>
            <a:r>
              <a:rPr lang="cs-CZ" sz="2794" b="1" dirty="0">
                <a:solidFill>
                  <a:srgbClr val="FF2F92"/>
                </a:solidFill>
                <a:cs typeface="Calibri" panose="020F0502020204030204" pitchFamily="34" charset="0"/>
              </a:rPr>
              <a:t>negativní dopad </a:t>
            </a:r>
            <a:r>
              <a:rPr lang="cs-CZ" sz="2794" b="1" dirty="0">
                <a:cs typeface="Calibri" panose="020F0502020204030204" pitchFamily="34" charset="0"/>
              </a:rPr>
              <a:t>do rozpočtu OKA</a:t>
            </a:r>
            <a:r>
              <a:rPr lang="cs-CZ" sz="2794" b="1" dirty="0">
                <a:solidFill>
                  <a:srgbClr val="FF2F92"/>
                </a:solidFill>
                <a:cs typeface="Calibri" panose="020F0502020204030204" pitchFamily="34" charset="0"/>
              </a:rPr>
              <a:t> -600 mil. Kč/rok</a:t>
            </a:r>
            <a:endParaRPr lang="en-GB" sz="2002" i="1"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0"/>
          </p:nvPr>
        </p:nvSpPr>
        <p:spPr/>
        <p:txBody>
          <a:bodyPr/>
          <a:lstStyle/>
          <a:p>
            <a:pPr defTabSz="872310">
              <a:defRPr/>
            </a:pPr>
            <a:fld id="{07610543-D5B0-413D-8BB0-AB2A9C9CD2D0}" type="slidenum">
              <a:rPr lang="en-GB" sz="1199">
                <a:solidFill>
                  <a:srgbClr val="1E6B65">
                    <a:tint val="75000"/>
                  </a:srgbClr>
                </a:solidFill>
                <a:latin typeface="Calibri"/>
              </a:rPr>
              <a:pPr defTabSz="872310">
                <a:defRPr/>
              </a:pPr>
              <a:t>9</a:t>
            </a:fld>
            <a:endParaRPr lang="en-GB" sz="1199" dirty="0">
              <a:solidFill>
                <a:srgbClr val="1E6B65">
                  <a:tint val="75000"/>
                </a:srgbClr>
              </a:solidFill>
              <a:latin typeface="Calibri"/>
            </a:endParaRPr>
          </a:p>
        </p:txBody>
      </p:sp>
      <p:pic>
        <p:nvPicPr>
          <p:cNvPr id="10" name="Obrázek 9">
            <a:extLst>
              <a:ext uri="{FF2B5EF4-FFF2-40B4-BE49-F238E27FC236}">
                <a16:creationId xmlns:a16="http://schemas.microsoft.com/office/drawing/2014/main" id="{7EDE3D24-DD5E-46A3-92D3-3566D53E3C36}"/>
              </a:ext>
            </a:extLst>
          </p:cNvPr>
          <p:cNvPicPr>
            <a:picLocks noChangeAspect="1"/>
          </p:cNvPicPr>
          <p:nvPr/>
        </p:nvPicPr>
        <p:blipFill>
          <a:blip r:embed="rId7"/>
          <a:stretch>
            <a:fillRect/>
          </a:stretch>
        </p:blipFill>
        <p:spPr>
          <a:xfrm>
            <a:off x="2095500" y="1407242"/>
            <a:ext cx="7920370" cy="2585284"/>
          </a:xfrm>
          <a:prstGeom prst="rect">
            <a:avLst/>
          </a:prstGeom>
        </p:spPr>
      </p:pic>
      <p:pic>
        <p:nvPicPr>
          <p:cNvPr id="11" name="Obrázek 10">
            <a:extLst>
              <a:ext uri="{FF2B5EF4-FFF2-40B4-BE49-F238E27FC236}">
                <a16:creationId xmlns:a16="http://schemas.microsoft.com/office/drawing/2014/main" id="{E8A5011B-7249-4780-B990-11FA7887C3E8}"/>
              </a:ext>
            </a:extLst>
          </p:cNvPr>
          <p:cNvPicPr>
            <a:picLocks noChangeAspect="1"/>
          </p:cNvPicPr>
          <p:nvPr/>
        </p:nvPicPr>
        <p:blipFill>
          <a:blip r:embed="rId8"/>
          <a:stretch>
            <a:fillRect/>
          </a:stretch>
        </p:blipFill>
        <p:spPr>
          <a:xfrm>
            <a:off x="2095500" y="4090917"/>
            <a:ext cx="8001000" cy="1611313"/>
          </a:xfrm>
          <a:prstGeom prst="rect">
            <a:avLst/>
          </a:prstGeom>
        </p:spPr>
      </p:pic>
      <p:sp>
        <p:nvSpPr>
          <p:cNvPr id="12" name="Obdélník: se zakulacenými rohy 11">
            <a:extLst>
              <a:ext uri="{FF2B5EF4-FFF2-40B4-BE49-F238E27FC236}">
                <a16:creationId xmlns:a16="http://schemas.microsoft.com/office/drawing/2014/main" id="{167DC91E-A80F-45BB-821A-44DEFA92314D}"/>
              </a:ext>
            </a:extLst>
          </p:cNvPr>
          <p:cNvSpPr/>
          <p:nvPr/>
        </p:nvSpPr>
        <p:spPr>
          <a:xfrm>
            <a:off x="2095500" y="3710762"/>
            <a:ext cx="8001000" cy="260498"/>
          </a:xfrm>
          <a:prstGeom prst="roundRect">
            <a:avLst/>
          </a:prstGeom>
          <a:noFill/>
          <a:ln w="381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3" name="Obdélník: se zakulacenými rohy 12">
            <a:extLst>
              <a:ext uri="{FF2B5EF4-FFF2-40B4-BE49-F238E27FC236}">
                <a16:creationId xmlns:a16="http://schemas.microsoft.com/office/drawing/2014/main" id="{3ED9275F-6F83-4085-BF7F-B96F081A2C3F}"/>
              </a:ext>
            </a:extLst>
          </p:cNvPr>
          <p:cNvSpPr/>
          <p:nvPr/>
        </p:nvSpPr>
        <p:spPr>
          <a:xfrm>
            <a:off x="2095499" y="5418859"/>
            <a:ext cx="8001001" cy="260498"/>
          </a:xfrm>
          <a:prstGeom prst="roundRect">
            <a:avLst/>
          </a:prstGeom>
          <a:noFill/>
          <a:ln w="381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179357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yvImrE5QRb2juxUhX2ZIp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5amCcpS3QgK6dx1D9os_8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81fmM0ZJQj2QZ0DcdwsVm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01drXnt0RamjVwMr17WgR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_BzgX4SWRC.Mi8u_GLQ8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7ac.tXfsREmYS4p.zZVn4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UCIaMiIGShiVp540Dl.vQ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Qq1bJUmMS8O42JvuTLLCN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dFSPpqWUTvyGCawdj2bov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KBqHEfyBRHe.XHdCUipc9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kuHs_wK1TtmZ4v7ytJK2m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7qY_B3GyQayJjVOLnwi_d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_M4UisAwRzGia3cr51QrH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Xqgaqo2qRyGY95grwbxEv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Xqgaqo2qRyGY95grwbxEv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Xqgaqo2qRyGY95grwbxEv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qgaqo2qRyGY95grwbxEv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Xqgaqo2qRyGY95grwbxEv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Xqgaqo2qRyGY95grwbxEv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Xqgaqo2qRyGY95grwbxEv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Xqgaqo2qRyGY95grwbxEv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Xqgaqo2qRyGY95grwbxEv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Xqgaqo2qRyGY95grwbxEv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qgaqo2qRyGY95grwbxEv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MrWgXTMBQs2D9qfr_vWtu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gIDnGhb1QKiW2z4pvuHAN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_3Lj1AGsT8u6d3ArE9r3v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3hWJPEBpQKuBwVxD91wGUA"/>
</p:tagLst>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xum-sablona-2.potx" id="{1E8D6E1B-9847-401F-8A30-9E657A0AA1F2}" vid="{99CB05A7-6780-4FF1-A795-32239993458B}"/>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lexum-sablona-2</Template>
  <TotalTime>1522</TotalTime>
  <Words>498</Words>
  <Application>Microsoft Office PowerPoint</Application>
  <PresentationFormat>Širokoúhlá obrazovka</PresentationFormat>
  <Paragraphs>93</Paragraphs>
  <Slides>14</Slides>
  <Notes>0</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1</vt:i4>
      </vt:variant>
      <vt:variant>
        <vt:lpstr>Nadpisy snímků</vt:lpstr>
      </vt:variant>
      <vt:variant>
        <vt:i4>14</vt:i4>
      </vt:variant>
    </vt:vector>
  </HeadingPairs>
  <TitlesOfParts>
    <vt:vector size="23" baseType="lpstr">
      <vt:lpstr>Arial</vt:lpstr>
      <vt:lpstr>Calibri</vt:lpstr>
      <vt:lpstr>Corbel</vt:lpstr>
      <vt:lpstr>Ingra Wd</vt:lpstr>
      <vt:lpstr>Simplon BP Light</vt:lpstr>
      <vt:lpstr>Times New Roman</vt:lpstr>
      <vt:lpstr>Verdana</vt:lpstr>
      <vt:lpstr>Motiv Office</vt:lpstr>
      <vt:lpstr>think-cell Slide</vt:lpstr>
      <vt:lpstr>Oftalmologie – klíčový segment operace OKA  PharmDr. Michal Krejsta, MBA Generální ředitel LEXUM a.s./ Cornea Lexum s.r.o. Předseda představenstva SAPOCH z.s.     </vt:lpstr>
      <vt:lpstr>     Agenda</vt:lpstr>
      <vt:lpstr> OKA: stabilní jednociferný růst +3% v poslední dekádě </vt:lpstr>
      <vt:lpstr> OKA: predikce budoucího růstu 2-3% díky 23 poskytovatelům</vt:lpstr>
      <vt:lpstr> OKA: &gt;80% chirurgie OKA je vykazována balíčkem          (VZP, 2016)</vt:lpstr>
      <vt:lpstr> OKA: nositelné výkonu představují jen 9% celkové úhrady balíčku (PMAT &amp; PLP &gt;2/3)</vt:lpstr>
      <vt:lpstr> OKA: hodnoty bodů u klíčových výkonů o -56% nižší za LD</vt:lpstr>
      <vt:lpstr> OKA: negativní dopad do balíčku OKA -4.582,- Kč/1 OKA</vt:lpstr>
      <vt:lpstr> OKA: negativní dopad do rozpočtu OKA -600 mil. Kč/rok</vt:lpstr>
      <vt:lpstr> OKA: podíl komplikací OKA je srovnatelný s 3% Ø EU               (VZP, 2016)</vt:lpstr>
      <vt:lpstr> OKA v 2020: výkonové úhrady základní hodnoty bodu  dále navýšeny o +0,12 Kč za vzdělávání, ordinační               hodiny a nové pacienty (=&gt; 11.935,- Kč/ 1 OKA)</vt:lpstr>
      <vt:lpstr> OKA: strategické imperativy ceny &amp; dostupnosti</vt:lpstr>
      <vt:lpstr> Zarovnání úhrady balíčku OKA s výkonem Nález Ústavního soudu č. PL ÚS 19/13 ze dne 22. 10. 2013, bodu 80 a zejména 81</vt:lpstr>
      <vt:lpstr>Děkuji za milou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 Jméno</dc:title>
  <dc:creator>Soudná Iveta</dc:creator>
  <cp:lastModifiedBy>Krejsta Michal</cp:lastModifiedBy>
  <cp:revision>205</cp:revision>
  <dcterms:created xsi:type="dcterms:W3CDTF">2019-10-21T14:03:02Z</dcterms:created>
  <dcterms:modified xsi:type="dcterms:W3CDTF">2020-05-04T11:05:01Z</dcterms:modified>
</cp:coreProperties>
</file>